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5.1.0.0-->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382" r:id="rId4"/>
    <p:sldId id="263" r:id="rId5"/>
    <p:sldId id="266" r:id="rId6"/>
    <p:sldId id="269" r:id="rId7"/>
    <p:sldId id="272" r:id="rId8"/>
    <p:sldId id="275" r:id="rId9"/>
    <p:sldId id="278" r:id="rId10"/>
    <p:sldId id="281" r:id="rId11"/>
    <p:sldId id="284" r:id="rId12"/>
    <p:sldId id="287" r:id="rId13"/>
    <p:sldId id="290" r:id="rId14"/>
    <p:sldId id="293" r:id="rId15"/>
    <p:sldId id="296" r:id="rId16"/>
    <p:sldId id="299" r:id="rId17"/>
    <p:sldId id="302" r:id="rId18"/>
    <p:sldId id="305" r:id="rId19"/>
    <p:sldId id="308" r:id="rId20"/>
    <p:sldId id="311" r:id="rId21"/>
    <p:sldId id="314" r:id="rId22"/>
    <p:sldId id="317" r:id="rId23"/>
    <p:sldId id="320" r:id="rId24"/>
    <p:sldId id="323" r:id="rId25"/>
    <p:sldId id="326" r:id="rId26"/>
    <p:sldId id="329" r:id="rId27"/>
    <p:sldId id="332" r:id="rId28"/>
    <p:sldId id="335" r:id="rId29"/>
    <p:sldId id="338" r:id="rId30"/>
    <p:sldId id="341" r:id="rId31"/>
    <p:sldId id="344" r:id="rId32"/>
    <p:sldId id="347" r:id="rId33"/>
    <p:sldId id="350" r:id="rId34"/>
    <p:sldId id="353" r:id="rId35"/>
    <p:sldId id="356" r:id="rId36"/>
    <p:sldId id="359" r:id="rId37"/>
    <p:sldId id="362" r:id="rId38"/>
    <p:sldId id="365" r:id="rId39"/>
    <p:sldId id="368" r:id="rId40"/>
    <p:sldId id="371" r:id="rId41"/>
    <p:sldId id="374" r:id="rId42"/>
    <p:sldId id="377" r:id="rId43"/>
  </p:sldIdLst>
  <p:sldSz cx="9144000" cy="6858000"/>
  <p:notesSz cx="6858000" cy="9144000"/>
  <p:custDataLst>
    <p:tags r:id="rId44"/>
  </p:custDataLst>
  <p:defaultTextStyle>
    <a:defPPr>
      <a:defRPr lang="zh-CN">
        <a:effectLst/>
      </a:defRPr>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8DACBE"/>
    <a:srgbClr val="8A877A"/>
    <a:srgbClr val="8892A4"/>
    <a:srgbClr val="93B3C5"/>
    <a:srgbClr val="B6CCC9"/>
    <a:srgbClr val="DDE1C6"/>
    <a:srgbClr val="D3CFAE"/>
    <a:srgbClr val="8BA9B9"/>
    <a:srgbClr val="D1DCCB"/>
    <a:srgbClr val="9CC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r="http://schemas.openxmlformats.org/officeDocument/2006/relationships" xmlns:a="http://schemas.openxmlformats.org/drawingml/2006/main" xmlns:p="http://schemas.openxmlformats.org/presentationml/2006/main">
  <p:normalViewPr showOutlineIcons="0" horzBarState="maximized">
    <p:restoredLeft sz="15620"/>
    <p:restoredTop sz="94660"/>
  </p:normalViewPr>
  <p:slideViewPr>
    <p:cSldViewPr snapToGrid="0" showGuides="1">
      <p:cViewPr varScale="1">
        <p:scale>
          <a:sx n="110" d="100"/>
          <a:sy n="110" d="100"/>
        </p:scale>
        <p:origin x="-558" y="-96"/>
      </p:cViewPr>
      <p:guideLst>
        <p:guide orient="horz" pos="3203"/>
        <p:guide pos="3840"/>
      </p:guideLst>
    </p:cSldViewPr>
  </p:slideViewPr>
  <p:notesTextViewPr>
    <p:cViewPr>
      <p:scale>
        <a:sx n="1" d="1"/>
        <a:sy n="1" d="1"/>
      </p:scale>
      <p:origin x="0" y="54"/>
    </p:cViewPr>
  </p:notesTextViewPr>
  <p:gridSpacing cx="72005" cy="72005"/>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tags" Target="tags/tag1.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a:effectLst/>
      </p:grpSpPr>
      <p:sp>
        <p:nvSpPr>
          <p:cNvPr id="2" name="页眉占位符 1"/>
          <p:cNvSpPr>
            <a:spLocks noGrp="1"/>
          </p:cNvSpPr>
          <p:nvPr>
            <p:ph type="hdr" sz="quarter"/>
          </p:nvPr>
        </p:nvSpPr>
        <p:spPr>
          <a:xfrm>
            <a:off x="0" y="0"/>
            <a:ext cx="2971800" cy="458788"/>
          </a:xfrm>
          <a:prstGeom prst="rect">
            <a:avLst/>
          </a:prstGeom>
          <a:effectLst/>
        </p:spPr>
        <p:txBody>
          <a:bodyPr vert="horz" lIns="91440" tIns="45720" rIns="91440" bIns="45720" rtlCol="0"/>
          <a:lstStyle>
            <a:lvl1pPr algn="l">
              <a:defRPr sz="1200">
                <a:effectLst/>
              </a:defRPr>
            </a:lvl1pPr>
          </a:lstStyle>
          <a:p>
            <a:endParaRPr lang="zh-CN" altLang="en-US">
              <a:effectLst/>
            </a:endParaRPr>
          </a:p>
        </p:txBody>
      </p:sp>
      <p:sp>
        <p:nvSpPr>
          <p:cNvPr id="3" name="日期占位符 2"/>
          <p:cNvSpPr>
            <a:spLocks noGrp="1"/>
          </p:cNvSpPr>
          <p:nvPr>
            <p:ph type="dt" sz="quarter" idx="1"/>
          </p:nvPr>
        </p:nvSpPr>
        <p:spPr>
          <a:xfrm>
            <a:off x="3884613" y="0"/>
            <a:ext cx="2971800" cy="458788"/>
          </a:xfrm>
          <a:prstGeom prst="rect">
            <a:avLst/>
          </a:prstGeom>
          <a:effectLst/>
        </p:spPr>
        <p:txBody>
          <a:bodyPr vert="horz" lIns="91440" tIns="45720" rIns="91440" bIns="45720" rtlCol="0"/>
          <a:lstStyle>
            <a:lvl1pPr algn="r">
              <a:defRPr sz="1200">
                <a:effectLst/>
              </a:defRPr>
            </a:lvl1pPr>
          </a:lstStyle>
          <a:p>
            <a:fld id="{0F9B84EA-7D68-4D60-9CB1-D50884785D1C}" type="datetime1">
              <a:rPr lang="zh-CN" altLang="en-US" smtClean="0">
                <a:effectLst/>
              </a:rPr>
              <a:t/>
            </a:fld>
            <a:endParaRPr lang="zh-CN" altLang="en-US">
              <a:effectLst/>
            </a:endParaRPr>
          </a:p>
        </p:txBody>
      </p:sp>
      <p:sp>
        <p:nvSpPr>
          <p:cNvPr id="4" name="页脚占位符 3"/>
          <p:cNvSpPr>
            <a:spLocks noGrp="1"/>
          </p:cNvSpPr>
          <p:nvPr>
            <p:ph type="ftr" sz="quarter" idx="2"/>
          </p:nvPr>
        </p:nvSpPr>
        <p:spPr>
          <a:xfrm>
            <a:off x="0" y="8685213"/>
            <a:ext cx="2971800" cy="458787"/>
          </a:xfrm>
          <a:prstGeom prst="rect">
            <a:avLst/>
          </a:prstGeom>
          <a:effectLst/>
        </p:spPr>
        <p:txBody>
          <a:bodyPr vert="horz" lIns="91440" tIns="45720" rIns="91440" bIns="45720" rtlCol="0" anchor="b"/>
          <a:lstStyle>
            <a:lvl1pPr algn="l">
              <a:defRPr sz="1200">
                <a:effectLst/>
              </a:defRPr>
            </a:lvl1pPr>
          </a:lstStyle>
          <a:p>
            <a:endParaRPr lang="zh-CN" altLang="en-US">
              <a:effectLst/>
            </a:endParaRPr>
          </a:p>
        </p:txBody>
      </p:sp>
      <p:sp>
        <p:nvSpPr>
          <p:cNvPr id="5" name="灯片编号占位符 4"/>
          <p:cNvSpPr>
            <a:spLocks noGrp="1"/>
          </p:cNvSpPr>
          <p:nvPr>
            <p:ph type="sldNum" sz="quarter" idx="3"/>
          </p:nvPr>
        </p:nvSpPr>
        <p:spPr>
          <a:xfrm>
            <a:off x="3884613" y="8685213"/>
            <a:ext cx="2971800" cy="458787"/>
          </a:xfrm>
          <a:prstGeom prst="rect">
            <a:avLst/>
          </a:prstGeom>
          <a:effectLst/>
        </p:spPr>
        <p:txBody>
          <a:bodyPr vert="horz" lIns="91440" tIns="45720" rIns="91440" bIns="45720" rtlCol="0" anchor="b"/>
          <a:lstStyle>
            <a:lvl1pPr algn="r">
              <a:defRPr sz="1200">
                <a:effectLst/>
              </a:defRPr>
            </a:lvl1pPr>
          </a:lstStyle>
          <a:p>
            <a:fld id="{8D4E0FC9-F1F8-4FAE-9988-3BA365CFD46F}" type="slidenum">
              <a:rPr lang="zh-CN" altLang="en-US" smtClean="0">
                <a:effectLst/>
              </a:rPr>
              <a:t/>
            </a:fld>
            <a:endParaRPr lang="zh-CN" altLang="en-US">
              <a:effectLst/>
            </a:endParaRPr>
          </a:p>
        </p:txBody>
      </p:sp>
    </p:spTree>
  </p:cSld>
  <p:clrMap bg1="lt1" tx1="dk1" bg2="lt2" tx2="dk2" accent1="accent1" accent2="accent2" accent3="accent3" accent4="accent4" accent5="accent5" accent6="accent6" hlink="hlink" folHlink="folHlink"/>
  <p:hf hdr="0" ftr="0"/>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effectLst/>
      </p:grpSpPr>
      <p:sp>
        <p:nvSpPr>
          <p:cNvPr id="2050" name="页眉占位符 1"/>
          <p:cNvSpPr>
            <a:spLocks noGrp="1" noChangeArrowheads="1"/>
          </p:cNvSpPr>
          <p:nvPr>
            <p:ph type="hdr" sz="quarter" idx="4294967295"/>
          </p:nvPr>
        </p:nvSpPr>
        <p:spPr>
          <a:xfrm>
            <a:off x="0" y="0"/>
            <a:ext cx="2971800" cy="458788"/>
          </a:xfrm>
          <a:prstGeom prst="rect">
            <a:avLst/>
          </a:prstGeom>
          <a:noFill/>
          <a:ln>
            <a:noFill/>
          </a:ln>
          <a:effectLst/>
        </p:spPr>
        <p:txBody>
          <a:bodyPr vert="horz" wrap="square" lIns="91440" tIns="45720" rIns="91440" bIns="45720" anchor="t" anchorCtr="0" compatLnSpc="1"/>
          <a:lstStyle>
            <a:lvl1pPr eaLnBrk="1" hangingPunct="1">
              <a:buFont typeface="Arial" panose="020b0604020202020204" pitchFamily="34" charset="0"/>
              <a:buNone/>
              <a:defRPr sz="1200">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2051" name="日期占位符 2"/>
          <p:cNvSpPr>
            <a:spLocks noGrp="1" noChangeArrowheads="1"/>
          </p:cNvSpPr>
          <p:nvPr>
            <p:ph type="dt" idx="1"/>
          </p:nvPr>
        </p:nvSpPr>
        <p:spPr>
          <a:xfrm>
            <a:off x="3884613" y="0"/>
            <a:ext cx="2971800" cy="458788"/>
          </a:xfrm>
          <a:prstGeom prst="rect">
            <a:avLst/>
          </a:prstGeom>
          <a:noFill/>
          <a:ln>
            <a:noFill/>
          </a:ln>
          <a:effectLst/>
        </p:spPr>
        <p:txBody>
          <a:bodyPr vert="horz" wrap="square" lIns="91440" tIns="45720" rIns="91440" bIns="45720" anchor="t" anchorCtr="0" compatLnSpc="1"/>
          <a:lstStyle>
            <a:lvl1pPr algn="r" eaLnBrk="1" hangingPunct="1">
              <a:buFont typeface="Arial" panose="020b0604020202020204" pitchFamily="34" charset="0"/>
              <a:buNone/>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pPr>
            <a:fld id="{8FADED5E-DBCD-431C-9B8F-CF6BC0D146BC}" type="datetime1">
              <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rPr>
              <a:t/>
            </a:fld>
            <a:endParaRPr kumimoji="0" lang="zh-CN" altLang="en-US" sz="12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40964" name="幻灯片图像占位符 3"/>
          <p:cNvSpPr>
            <a:spLocks noGrp="1" noRot="1" noChangeAspect="1"/>
          </p:cNvSpPr>
          <p:nvPr>
            <p:ph type="sldImg" idx="2"/>
          </p:nvPr>
        </p:nvSpPr>
        <p:spPr>
          <a:xfrm>
            <a:off x="685800" y="1143000"/>
            <a:ext cx="5486400" cy="3086100"/>
          </a:xfrm>
          <a:prstGeom prst="rect">
            <a:avLst/>
          </a:prstGeom>
          <a:noFill/>
          <a:ln w="9525">
            <a:noFill/>
          </a:ln>
          <a:effectLst/>
        </p:spPr>
      </p:sp>
      <p:sp>
        <p:nvSpPr>
          <p:cNvPr id="2053" name="备注占位符 4"/>
          <p:cNvSpPr>
            <a:spLocks noGrp="1" noRot="1" noChangeAspect="1" noChangeArrowheads="1"/>
          </p:cNvSpPr>
          <p:nvPr/>
        </p:nvSpPr>
        <p:spPr>
          <a:xfrm>
            <a:off x="685800" y="4400550"/>
            <a:ext cx="5486400" cy="3600450"/>
          </a:xfrm>
          <a:prstGeom prst="rect">
            <a:avLst/>
          </a:prstGeom>
          <a:noFill/>
          <a:ln>
            <a:noFill/>
          </a:ln>
          <a:effectLst/>
        </p:spPr>
        <p:txBody>
          <a:bodyPr anchor="ctr"/>
          <a:lstStyle>
            <a:lvl1pPr defTabSz="0" eaLnBrk="0" hangingPunct="0">
              <a:spcBef>
                <a:spcPct val="30000"/>
              </a:spcBef>
              <a:defRPr sz="1200">
                <a:solidFill>
                  <a:schemeClr val="tx1"/>
                </a:solidFill>
                <a:effectLst/>
                <a:latin typeface="Arial" pitchFamily="34" charset="0"/>
              </a:defRPr>
            </a:lvl1pPr>
            <a:lvl2pPr defTabSz="0" eaLnBrk="0" hangingPunct="0">
              <a:spcBef>
                <a:spcPct val="30000"/>
              </a:spcBef>
              <a:defRPr sz="1200">
                <a:solidFill>
                  <a:schemeClr val="tx1"/>
                </a:solidFill>
                <a:effectLst/>
                <a:latin typeface="Arial" pitchFamily="34" charset="0"/>
              </a:defRPr>
            </a:lvl2pPr>
            <a:lvl3pPr defTabSz="0" eaLnBrk="0" hangingPunct="0">
              <a:spcBef>
                <a:spcPct val="30000"/>
              </a:spcBef>
              <a:defRPr sz="1200">
                <a:solidFill>
                  <a:schemeClr val="tx1"/>
                </a:solidFill>
                <a:effectLst/>
                <a:latin typeface="Arial" pitchFamily="34" charset="0"/>
              </a:defRPr>
            </a:lvl3pPr>
            <a:lvl4pPr defTabSz="0" eaLnBrk="0" hangingPunct="0">
              <a:spcBef>
                <a:spcPct val="30000"/>
              </a:spcBef>
              <a:defRPr sz="1200">
                <a:solidFill>
                  <a:schemeClr val="tx1"/>
                </a:solidFill>
                <a:effectLst/>
                <a:latin typeface="Arial" pitchFamily="34" charset="0"/>
              </a:defRPr>
            </a:lvl4pPr>
            <a:lvl5pPr defTabSz="0" eaLnBrk="0" hangingPunct="0">
              <a:spcBef>
                <a:spcPct val="30000"/>
              </a:spcBef>
              <a:defRPr sz="1200">
                <a:solidFill>
                  <a:schemeClr val="tx1"/>
                </a:solidFill>
                <a:effectLst/>
                <a:latin typeface="Arial" pitchFamily="34" charset="0"/>
              </a:defRPr>
            </a:lvl5pPr>
            <a:lvl6pPr marL="457200" defTabSz="0" eaLnBrk="0" fontAlgn="base" hangingPunct="0">
              <a:spcBef>
                <a:spcPct val="30000"/>
              </a:spcBef>
              <a:spcAft>
                <a:spcPct val="0"/>
              </a:spcAft>
              <a:defRPr sz="1200">
                <a:solidFill>
                  <a:schemeClr val="tx1"/>
                </a:solidFill>
                <a:effectLst/>
                <a:latin typeface="Arial" pitchFamily="34" charset="0"/>
              </a:defRPr>
            </a:lvl6pPr>
            <a:lvl7pPr marL="914400" defTabSz="0" eaLnBrk="0" fontAlgn="base" hangingPunct="0">
              <a:spcBef>
                <a:spcPct val="30000"/>
              </a:spcBef>
              <a:spcAft>
                <a:spcPct val="0"/>
              </a:spcAft>
              <a:defRPr sz="1200">
                <a:solidFill>
                  <a:schemeClr val="tx1"/>
                </a:solidFill>
                <a:effectLst/>
                <a:latin typeface="Arial" pitchFamily="34" charset="0"/>
              </a:defRPr>
            </a:lvl7pPr>
            <a:lvl8pPr marL="1371600" defTabSz="0" eaLnBrk="0" fontAlgn="base" hangingPunct="0">
              <a:spcBef>
                <a:spcPct val="30000"/>
              </a:spcBef>
              <a:spcAft>
                <a:spcPct val="0"/>
              </a:spcAft>
              <a:defRPr sz="1200">
                <a:solidFill>
                  <a:schemeClr val="tx1"/>
                </a:solidFill>
                <a:effectLst/>
                <a:latin typeface="Arial" pitchFamily="34" charset="0"/>
              </a:defRPr>
            </a:lvl8pPr>
            <a:lvl9pPr marL="1828800" defTabSz="0" eaLnBrk="0" fontAlgn="base" hangingPunct="0">
              <a:spcBef>
                <a:spcPct val="30000"/>
              </a:spcBef>
              <a:spcAft>
                <a:spcPct val="0"/>
              </a:spcAft>
              <a:defRPr sz="1200">
                <a:solidFill>
                  <a:schemeClr val="tx1"/>
                </a:solidFill>
                <a:effectLst/>
                <a:latin typeface="Arial" pitchFamily="34" charset="0"/>
              </a:defRPr>
            </a:lvl9pPr>
          </a:lstStyle>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itchFamily="34" charset="0"/>
                <a:ea typeface="宋体" pitchFamily="2" charset="-122"/>
                <a:cs typeface="+mn-cs"/>
              </a:rPr>
              <a:t>单击此处编辑母版文本样式</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itchFamily="34" charset="0"/>
                <a:ea typeface="宋体" pitchFamily="2" charset="-122"/>
                <a:cs typeface="+mn-cs"/>
              </a:rPr>
              <a:t>第二级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itchFamily="34" charset="0"/>
                <a:ea typeface="宋体" pitchFamily="2" charset="-122"/>
                <a:cs typeface="+mn-cs"/>
              </a:rPr>
              <a:t>第三级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itchFamily="34" charset="0"/>
                <a:ea typeface="宋体" pitchFamily="2" charset="-122"/>
                <a:cs typeface="+mn-cs"/>
              </a:rPr>
              <a:t>第四级</a:t>
            </a:r>
          </a:p>
          <a:p>
            <a:pPr marL="0" marR="0" lvl="0" indent="0" algn="l" defTabSz="0" rtl="0" eaLnBrk="0" fontAlgn="base" latinLnBrk="0" hangingPunct="0">
              <a:lnSpc>
                <a:spcPct val="100000"/>
              </a:lnSpc>
              <a:spcBef>
                <a:spcPct val="30000"/>
              </a:spcBef>
              <a:spcAft>
                <a:spcPct val="0"/>
              </a:spcAft>
              <a:buClrTx/>
              <a:buSzTx/>
              <a:buFontTx/>
              <a:buNone/>
            </a:pPr>
            <a:r>
              <a:rPr kumimoji="0" lang="zh-CN" altLang="zh-CN" sz="1200" b="0" i="0" u="none" strike="noStrike" kern="1200" cap="none" spc="0" normalizeH="0" baseline="0" noProof="0" smtClean="0">
                <a:ln>
                  <a:noFill/>
                </a:ln>
                <a:solidFill>
                  <a:schemeClr val="tx1"/>
                </a:solidFill>
                <a:effectLst/>
                <a:uLnTx/>
                <a:uFillTx/>
                <a:latin typeface="Arial" pitchFamily="34" charset="0"/>
                <a:ea typeface="宋体" pitchFamily="2" charset="-122"/>
                <a:cs typeface="+mn-cs"/>
              </a:rPr>
              <a:t>第五级</a:t>
            </a:r>
          </a:p>
        </p:txBody>
      </p:sp>
      <p:sp>
        <p:nvSpPr>
          <p:cNvPr id="2054" name="页脚占位符 5"/>
          <p:cNvSpPr>
            <a:spLocks noGrp="1" noChangeArrowheads="1"/>
          </p:cNvSpPr>
          <p:nvPr>
            <p:ph type="ftr" sz="quarter" idx="4"/>
          </p:nvPr>
        </p:nvSpPr>
        <p:spPr>
          <a:xfrm>
            <a:off x="0" y="8685213"/>
            <a:ext cx="2971800" cy="458788"/>
          </a:xfrm>
          <a:prstGeom prst="rect">
            <a:avLst/>
          </a:prstGeom>
          <a:noFill/>
          <a:ln>
            <a:noFill/>
          </a:ln>
          <a:effectLst/>
        </p:spPr>
        <p:txBody>
          <a:bodyPr vert="horz" wrap="square" lIns="91440" tIns="45720" rIns="91440" bIns="45720" anchor="b" anchorCtr="0" compatLnSpc="1"/>
          <a:lstStyle>
            <a:lvl1pPr eaLnBrk="1" hangingPunct="1">
              <a:buFont typeface="Arial" panose="020b0604020202020204" pitchFamily="34" charset="0"/>
              <a:buNone/>
              <a:defRPr sz="1200">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2055" name="灯片编号占位符 6"/>
          <p:cNvSpPr>
            <a:spLocks noGrp="1" noChangeArrowheads="1"/>
          </p:cNvSpPr>
          <p:nvPr>
            <p:ph type="sldNum" sz="quarter" idx="5"/>
          </p:nvPr>
        </p:nvSpPr>
        <p:spPr>
          <a:xfrm>
            <a:off x="3884613" y="8685213"/>
            <a:ext cx="2971800" cy="458788"/>
          </a:xfrm>
          <a:prstGeom prst="rect">
            <a:avLst/>
          </a:prstGeom>
          <a:noFill/>
          <a:ln>
            <a:noFill/>
          </a:ln>
          <a:effectLst/>
        </p:spPr>
        <p:txBody>
          <a:bodyPr vert="horz" wrap="square" lIns="91440" tIns="45720" rIns="91440" bIns="45720" anchor="b" anchorCtr="0" compatLnSpc="1"/>
          <a:lstStyle/>
          <a:p>
            <a:pPr lvl="0" algn="r" eaLnBrk="1" hangingPunct="1">
              <a:buFont typeface="Arial" panose="020b0604020202020204" pitchFamily="34" charset="0"/>
            </a:pPr>
            <a:fld id="{9A0DB2DC-4C9A-4742-B13C-FB6460FD3503}" type="slidenum">
              <a:rPr lang="zh-CN" altLang="en-US">
                <a:effectLst/>
              </a:rPr>
              <a:t/>
            </a:fld>
            <a:endParaRPr lang="zh-CN" altLang="en-US" sz="1200">
              <a:effectLst/>
            </a:endParaRPr>
          </a:p>
        </p:txBody>
      </p:sp>
    </p:spTree>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4</a:t>
            </a:fld>
            <a:endParaRPr lang="en-US">
              <a:effectLst/>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8</a:t>
            </a:fld>
            <a:endParaRPr lang="en-US">
              <a:effectLst/>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9</a:t>
            </a:fld>
            <a:endParaRPr lang="en-US">
              <a:effectLst/>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10</a:t>
            </a:fld>
            <a:endParaRPr lang="en-US">
              <a:effectLs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11</a:t>
            </a:fld>
            <a:endParaRPr lang="en-US">
              <a:effectLst/>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13</a:t>
            </a:fld>
            <a:endParaRPr lang="en-US">
              <a:effectLst/>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15</a:t>
            </a:fld>
            <a:endParaRPr lang="en-US">
              <a:effectLst/>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17</a:t>
            </a:fld>
            <a:endParaRPr lang="en-US">
              <a:effectLs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18</a:t>
            </a:fld>
            <a:endParaRPr lang="en-US">
              <a:effectLst/>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19</a:t>
            </a:fld>
            <a:endParaRPr lang="en-US">
              <a:effectLst/>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20</a:t>
            </a:fld>
            <a:endParaRPr lang="en-US">
              <a:effectLst/>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21</a:t>
            </a:fld>
            <a:endParaRPr lang="en-US">
              <a:effectLst/>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23</a:t>
            </a:fld>
            <a:endParaRPr lang="en-US">
              <a:effectLst/>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24</a:t>
            </a:fld>
            <a:endParaRPr lang="en-US">
              <a:effectLst/>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25</a:t>
            </a:fld>
            <a:endParaRPr lang="en-US">
              <a:effectLst/>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26</a:t>
            </a:fld>
            <a:endParaRPr lang="en-US">
              <a:effectLst/>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27</a:t>
            </a:fld>
            <a:endParaRPr lang="en-US">
              <a:effectLst/>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28</a:t>
            </a:fld>
            <a:endParaRPr lang="en-US">
              <a:effectLst/>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30</a:t>
            </a:fld>
            <a:endParaRPr lang="en-US">
              <a:effectLst/>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38</a:t>
            </a:fld>
            <a:endParaRPr lang="en-US">
              <a:effectLst/>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a:effectLst/>
      </p:grpSpPr>
      <p:sp>
        <p:nvSpPr>
          <p:cNvPr id="2" name="Slide Image Placeholder 1"/>
          <p:cNvSpPr>
            <a:spLocks noGrp="1" noRot="1" noChangeAspect="1"/>
          </p:cNvSpPr>
          <p:nvPr>
            <p:ph type="sldImg"/>
          </p:nvPr>
        </p:nvSpPr>
        <p:spPr>
          <a:effectLst/>
        </p:spPr>
      </p:sp>
      <p:sp>
        <p:nvSpPr>
          <p:cNvPr id="3" name="Notes Placeholder 2"/>
          <p:cNvSpPr>
            <a:spLocks noGrp="1"/>
          </p:cNvSpPr>
          <p:nvPr>
            <p:ph type="body" idx="1"/>
          </p:nvPr>
        </p:nvSpPr>
        <p:spPr>
          <a:effectLst/>
        </p:spPr>
        <p:txBody>
          <a:bodyPr/>
          <a:lstStyle>
            <a:lvl1pPr marL="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1pPr>
            <a:lvl2pPr marL="4572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2pPr>
            <a:lvl3pPr marL="9144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3pPr>
            <a:lvl4pPr marL="13716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4pPr>
            <a:lvl5pPr marL="1828800" indent="0" algn="l" defTabSz="457200" rtl="0" eaLnBrk="0" fontAlgn="base" hangingPunct="0">
              <a:lnSpc>
                <a:spcPct val="100000"/>
              </a:lnSpc>
              <a:spcBef>
                <a:spcPct val="30000"/>
              </a:spcBef>
              <a:spcAft>
                <a:spcPct val="0"/>
              </a:spcAft>
              <a:buClrTx/>
              <a:buSzTx/>
              <a:buFontTx/>
              <a:buNone/>
              <a:defRPr kumimoji="0" sz="1200" b="0" i="0" u="none">
                <a:solidFill>
                  <a:schemeClr val="tx1"/>
                </a:solidFill>
                <a:effectLst/>
                <a:latin typeface="Arial" pitchFamily="34" charset="0"/>
              </a:defRPr>
            </a:lvl5pPr>
          </a:lstStyle>
          <a:p>
            <a:pPr marL="0" lvl="0" indent="0" algn="l" defTabSz="457200" rtl="0" eaLnBrk="0" fontAlgn="base" hangingPunct="0">
              <a:lnSpc>
                <a:spcPct val="100000"/>
              </a:lnSpc>
              <a:spcBef>
                <a:spcPct val="30000"/>
              </a:spcBef>
              <a:spcAft>
                <a:spcPct val="0"/>
              </a:spcAft>
              <a:buClrTx/>
              <a:buSzTx/>
              <a:buChar char="•"/>
            </a:pPr>
            <a:endParaRPr kumimoji="0" sz="1200" u="none">
              <a:solidFill>
                <a:schemeClr val="tx1"/>
              </a:solidFill>
              <a:effectLst/>
              <a:latin typeface="Arial" pitchFamily="34" charset="0"/>
            </a:endParaRPr>
          </a:p>
        </p:txBody>
      </p:sp>
      <p:sp>
        <p:nvSpPr>
          <p:cNvPr id="4" name="Slide Number Placeholder 3"/>
          <p:cNvSpPr>
            <a:spLocks noGrp="1"/>
          </p:cNvSpPr>
          <p:nvPr>
            <p:ph type="sldNum" sz="quarter" idx="10"/>
          </p:nvPr>
        </p:nvSpPr>
        <p:spPr>
          <a:effectLst/>
        </p:spPr>
        <p:txBody>
          <a:bodyPr/>
          <a:lstStyle/>
          <a:p>
            <a:fld id="{6101C5E1-D8E9-464D-A93E-CE21651935A7}" type="slidenum">
              <a:rPr lang="en-US" smtClean="0">
                <a:effectLst/>
              </a:rPr>
              <a:t>39</a:t>
            </a:fld>
            <a:endParaRPr lang="en-US">
              <a:effectLst/>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881505" y="6492875"/>
            <a:ext cx="23729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5CA30C2-BAC5-484D-A10A-FE005A1830AF}"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5406390" y="6492875"/>
            <a:ext cx="284226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8489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2092325" y="6492875"/>
            <a:ext cx="20046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B06B58FF-E945-4AA9-949B-E3761759E8F0}"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5188585" y="6492875"/>
            <a:ext cx="305435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
        <p:nvSpPr>
          <p:cNvPr id="4" name="文本框 3"/>
          <p:cNvSpPr txBox="1"/>
          <p:nvPr/>
        </p:nvSpPr>
        <p:spPr>
          <a:xfrm>
            <a:off x="4826000" y="3244850"/>
            <a:ext cx="2540000" cy="368300"/>
          </a:xfrm>
          <a:prstGeom prst="rect">
            <a:avLst/>
          </a:prstGeom>
          <a:noFill/>
          <a:effectLst/>
        </p:spPr>
        <p:txBody>
          <a:bodyPr wrap="square" rtlCol="0" anchor="t">
            <a:spAutoFit/>
          </a:bodyPr>
          <a:lstStyle/>
          <a:p>
            <a:r>
              <a:rPr lang="zh-CN" altLang="en-US">
                <a:ln w="10160">
                  <a:solidFill>
                    <a:schemeClr val="accent5"/>
                  </a:solidFill>
                  <a:prstDash val="solid"/>
                </a:ln>
                <a:solidFill>
                  <a:schemeClr val="bg2"/>
                </a:solidFill>
                <a:effectLst>
                  <a:outerShdw blurRad="38100" dist="22860" dir="5400000" algn="tl" rotWithShape="0">
                    <a:srgbClr val="000000">
                      <a:alpha val="30000"/>
                    </a:srgbClr>
                  </a:outerShdw>
                </a:effectLst>
              </a:rPr>
              <a:t>业精于勤，荒于嬉</a:t>
            </a:r>
            <a:endParaRPr lang="zh-CN" altLang="en-US">
              <a:ln w="10160">
                <a:solidFill>
                  <a:schemeClr val="accent5"/>
                </a:solidFill>
                <a:prstDash val="solid"/>
              </a:ln>
              <a:solidFill>
                <a:schemeClr val="bg2"/>
              </a:solidFill>
              <a:effectLst>
                <a:outerShdw blurRad="38100" dist="22860" dir="5400000" algn="tl" rotWithShape="0">
                  <a:srgbClr val="000000">
                    <a:alpha val="30000"/>
                  </a:srgbClr>
                </a:outerShdw>
              </a:effectLst>
            </a:endParaRPr>
          </a:p>
        </p:txBody>
      </p:sp>
    </p:spTree>
  </p:cSld>
  <p:clrMapOvr>
    <a:masterClrMapping/>
  </p:clrMapOvr>
  <p:transition/>
  <p:timing/>
  <p:hf sldNum="0" hdr="0" ftr="0"/>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a:effectLst/>
      </p:grpSpPr>
      <p:sp>
        <p:nvSpPr>
          <p:cNvPr id="2" name="标题 1"/>
          <p:cNvSpPr>
            <a:spLocks noGrp="1"/>
          </p:cNvSpPr>
          <p:nvPr>
            <p:ph type="title"/>
          </p:nvPr>
        </p:nvSpPr>
        <p:spPr>
          <a:xfrm>
            <a:off x="963613" y="4372610"/>
            <a:ext cx="10363200" cy="1362075"/>
          </a:xfrm>
          <a:effectLst/>
        </p:spPr>
        <p:txBody>
          <a:bodyPr anchor="t"/>
          <a:lstStyle>
            <a:lvl1pPr algn="l">
              <a:defRPr sz="4000" b="1" cap="all">
                <a:effectLst/>
              </a:defRPr>
            </a:lvl1p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963613" y="2906713"/>
            <a:ext cx="10363200" cy="1500187"/>
          </a:xfrm>
          <a:effectLst/>
        </p:spPr>
        <p:txBody>
          <a:bodyPr anchor="b"/>
          <a:lstStyle>
            <a:lvl1pPr marL="0" indent="0">
              <a:buNone/>
              <a:defRPr sz="2000">
                <a:effectLst/>
              </a:defRPr>
            </a:lvl1pPr>
            <a:lvl2pPr marL="457200" indent="0">
              <a:buNone/>
              <a:defRPr sz="1800">
                <a:effectLst/>
              </a:defRPr>
            </a:lvl2pPr>
            <a:lvl3pPr marL="914400" indent="0">
              <a:buNone/>
              <a:defRPr sz="1600">
                <a:effectLst/>
              </a:defRPr>
            </a:lvl3pPr>
            <a:lvl4pPr marL="1371600" indent="0">
              <a:buNone/>
              <a:defRPr sz="1400">
                <a:effectLst/>
              </a:defRPr>
            </a:lvl4pPr>
            <a:lvl5pPr marL="1828800" indent="0">
              <a:buNone/>
              <a:defRPr sz="1400">
                <a:effectLst/>
              </a:defRPr>
            </a:lvl5pPr>
            <a:lvl6pPr marL="2286000" indent="0">
              <a:buNone/>
              <a:defRPr sz="1400">
                <a:effectLst/>
              </a:defRPr>
            </a:lvl6pPr>
            <a:lvl7pPr marL="2743200" indent="0">
              <a:buNone/>
              <a:defRPr sz="1400">
                <a:effectLst/>
              </a:defRPr>
            </a:lvl7pPr>
            <a:lvl8pPr marL="3200400" indent="0">
              <a:buNone/>
              <a:defRPr sz="1400">
                <a:effectLst/>
              </a:defRPr>
            </a:lvl8pPr>
            <a:lvl9pPr marL="3657600" indent="0">
              <a:buNone/>
              <a:defRPr sz="14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2"/>
          </p:nvPr>
        </p:nvSpPr>
        <p:spPr>
          <a:xfrm>
            <a:off x="1865630" y="6492875"/>
            <a:ext cx="173101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F6359B0-551D-4ED3-9BBA-260F2EF8ABF1}"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232275"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58393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sz="half" idx="1"/>
          </p:nvPr>
        </p:nvSpPr>
        <p:spPr>
          <a:xfrm>
            <a:off x="838200" y="1825625"/>
            <a:ext cx="5181600" cy="4351338"/>
          </a:xfrm>
          <a:effectLst/>
        </p:spPr>
        <p:txBody>
          <a:bodyPr/>
          <a:lstStyle>
            <a:lvl1pPr>
              <a:defRPr sz="2800">
                <a:effectLst/>
              </a:defRPr>
            </a:lvl1pPr>
            <a:lvl2pPr>
              <a:defRPr sz="2400">
                <a:effectLst/>
              </a:defRPr>
            </a:lvl2pPr>
            <a:lvl3pPr>
              <a:defRPr sz="2000">
                <a:effectLst/>
              </a:defRPr>
            </a:lvl3pPr>
            <a:lvl4pPr>
              <a:defRPr sz="1800">
                <a:effectLst/>
              </a:defRPr>
            </a:lvl4pPr>
            <a:lvl5pPr>
              <a:defRPr sz="1800">
                <a:effectLst/>
              </a:defRPr>
            </a:lvl5pPr>
            <a:lvl6pPr>
              <a:defRPr sz="1800">
                <a:effectLst/>
              </a:defRPr>
            </a:lvl6pPr>
            <a:lvl7pPr>
              <a:defRPr sz="1800">
                <a:effectLst/>
              </a:defRPr>
            </a:lvl7pPr>
            <a:lvl8pPr>
              <a:defRPr sz="1800">
                <a:effectLst/>
              </a:defRPr>
            </a:lvl8pPr>
            <a:lvl9pPr>
              <a:defRPr sz="18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内容占位符 3"/>
          <p:cNvSpPr>
            <a:spLocks noGrp="1"/>
          </p:cNvSpPr>
          <p:nvPr>
            <p:ph sz="half" idx="2"/>
          </p:nvPr>
        </p:nvSpPr>
        <p:spPr>
          <a:xfrm>
            <a:off x="6172200" y="1825625"/>
            <a:ext cx="5181600" cy="4351338"/>
          </a:xfrm>
          <a:effectLst/>
        </p:spPr>
        <p:txBody>
          <a:bodyPr/>
          <a:lstStyle>
            <a:lvl1pPr>
              <a:defRPr sz="2800">
                <a:effectLst/>
              </a:defRPr>
            </a:lvl1pPr>
            <a:lvl2pPr>
              <a:defRPr sz="2400">
                <a:effectLst/>
              </a:defRPr>
            </a:lvl2pPr>
            <a:lvl3pPr>
              <a:defRPr sz="2000">
                <a:effectLst/>
              </a:defRPr>
            </a:lvl3pPr>
            <a:lvl4pPr>
              <a:defRPr sz="1800">
                <a:effectLst/>
              </a:defRPr>
            </a:lvl4pPr>
            <a:lvl5pPr>
              <a:defRPr sz="1800">
                <a:effectLst/>
              </a:defRPr>
            </a:lvl5pPr>
            <a:lvl6pPr>
              <a:defRPr sz="1800">
                <a:effectLst/>
              </a:defRPr>
            </a:lvl6pPr>
            <a:lvl7pPr>
              <a:defRPr sz="1800">
                <a:effectLst/>
              </a:defRPr>
            </a:lvl7pPr>
            <a:lvl8pPr>
              <a:defRPr sz="1800">
                <a:effectLst/>
              </a:defRPr>
            </a:lvl8pPr>
            <a:lvl9pPr>
              <a:defRPr sz="18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587500" y="6492875"/>
            <a:ext cx="217233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EE45A07-9543-4CB3-AD08-77D4ADEA08DB}"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247515"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2998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
        <p:nvSpPr>
          <p:cNvPr id="5" name="文本框 4"/>
          <p:cNvSpPr txBox="1"/>
          <p:nvPr userDrawn="1"/>
        </p:nvSpPr>
        <p:spPr>
          <a:xfrm>
            <a:off x="4826000" y="3106420"/>
            <a:ext cx="2540000" cy="645160"/>
          </a:xfrm>
          <a:prstGeom prst="rect">
            <a:avLst/>
          </a:prstGeom>
          <a:noFill/>
          <a:effectLst/>
        </p:spPr>
        <p:txBody>
          <a:bodyPr wrap="square" rtlCol="0" anchor="t">
            <a:spAutoFit/>
          </a:bodyPr>
          <a:lstStyle/>
          <a:p>
            <a:r>
              <a:rPr lang="zh-CN" altLang="en-US">
                <a:effectLst/>
              </a:rPr>
              <a:t>勇于开始，才能找到成功的路</a:t>
            </a:r>
          </a:p>
        </p:txBody>
      </p:sp>
    </p:spTree>
  </p:cSld>
  <p:clrMapOvr>
    <a:masterClrMapping/>
  </p:clrMapOvr>
  <p:transition/>
  <p:timing/>
  <p:hf sldNum="0" hdr="0" ftr="0"/>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a:effectLst/>
      </p:grpSpPr>
      <p:sp>
        <p:nvSpPr>
          <p:cNvPr id="2" name="标题 1"/>
          <p:cNvSpPr>
            <a:spLocks noGrp="1"/>
          </p:cNvSpPr>
          <p:nvPr>
            <p:ph type="title"/>
          </p:nvPr>
        </p:nvSpPr>
        <p:spPr>
          <a:xfrm>
            <a:off x="609600" y="274638"/>
            <a:ext cx="10972800" cy="1143000"/>
          </a:xfrm>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609600" y="1535113"/>
            <a:ext cx="5386388" cy="63976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609600" y="2174875"/>
            <a:ext cx="5386388" cy="3951288"/>
          </a:xfrm>
          <a:effectLst/>
        </p:spPr>
        <p:txBody>
          <a:bodyPr/>
          <a:lstStyle>
            <a:lvl1pPr>
              <a:defRPr sz="2400">
                <a:effectLst/>
              </a:defRPr>
            </a:lvl1pPr>
            <a:lvl2pPr>
              <a:defRPr sz="2000">
                <a:effectLst/>
              </a:defRPr>
            </a:lvl2pPr>
            <a:lvl3pPr>
              <a:defRPr sz="1800">
                <a:effectLst/>
              </a:defRPr>
            </a:lvl3pPr>
            <a:lvl4pPr>
              <a:defRPr sz="1600">
                <a:effectLst/>
              </a:defRPr>
            </a:lvl4pPr>
            <a:lvl5pPr>
              <a:defRPr sz="1600">
                <a:effectLst/>
              </a:defRPr>
            </a:lvl5pPr>
            <a:lvl6pPr>
              <a:defRPr sz="1600">
                <a:effectLst/>
              </a:defRPr>
            </a:lvl6pPr>
            <a:lvl7pPr>
              <a:defRPr sz="1600">
                <a:effectLst/>
              </a:defRPr>
            </a:lvl7pPr>
            <a:lvl8pPr>
              <a:defRPr sz="1600">
                <a:effectLst/>
              </a:defRPr>
            </a:lvl8pPr>
            <a:lvl9pPr>
              <a:defRPr sz="16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92838" y="1535113"/>
            <a:ext cx="5389562" cy="63976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92838" y="2174875"/>
            <a:ext cx="5389562" cy="3951288"/>
          </a:xfrm>
          <a:effectLst/>
        </p:spPr>
        <p:txBody>
          <a:bodyPr/>
          <a:lstStyle>
            <a:lvl1pPr>
              <a:defRPr sz="2400">
                <a:effectLst/>
              </a:defRPr>
            </a:lvl1pPr>
            <a:lvl2pPr>
              <a:defRPr sz="2000">
                <a:effectLst/>
              </a:defRPr>
            </a:lvl2pPr>
            <a:lvl3pPr>
              <a:defRPr sz="1800">
                <a:effectLst/>
              </a:defRPr>
            </a:lvl3pPr>
            <a:lvl4pPr>
              <a:defRPr sz="1600">
                <a:effectLst/>
              </a:defRPr>
            </a:lvl4pPr>
            <a:lvl5pPr>
              <a:defRPr sz="1600">
                <a:effectLst/>
              </a:defRPr>
            </a:lvl5pPr>
            <a:lvl6pPr>
              <a:defRPr sz="1600">
                <a:effectLst/>
              </a:defRPr>
            </a:lvl6pPr>
            <a:lvl7pPr>
              <a:defRPr sz="1600">
                <a:effectLst/>
              </a:defRPr>
            </a:lvl7pPr>
            <a:lvl8pPr>
              <a:defRPr sz="1600">
                <a:effectLst/>
              </a:defRPr>
            </a:lvl8pPr>
            <a:lvl9pPr>
              <a:defRPr sz="16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22780" y="6492875"/>
            <a:ext cx="168338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96AD73CA-0E97-49A1-BDF6-7688FEF37AB1}"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1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1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
        <p:nvSpPr>
          <p:cNvPr id="10" name="文本框 9"/>
          <p:cNvSpPr txBox="1"/>
          <p:nvPr userDrawn="1"/>
        </p:nvSpPr>
        <p:spPr>
          <a:xfrm>
            <a:off x="4826000" y="3106420"/>
            <a:ext cx="2540000" cy="645160"/>
          </a:xfrm>
          <a:prstGeom prst="rect">
            <a:avLst/>
          </a:prstGeom>
          <a:noFill/>
          <a:effectLst/>
        </p:spPr>
        <p:txBody>
          <a:bodyPr wrap="square" rtlCol="0" anchor="t">
            <a:spAutoFit/>
          </a:bodyPr>
          <a:lstStyle/>
          <a:p>
            <a:r>
              <a:rPr lang="zh-CN" altLang="en-US">
                <a:effectLst/>
              </a:rPr>
              <a:t>临财勿苟得，临难勿苟免</a:t>
            </a:r>
          </a:p>
        </p:txBody>
      </p:sp>
    </p:spTree>
  </p:cSld>
  <p:clrMapOvr>
    <a:masterClrMapping/>
  </p:clrMapOvr>
  <p:transition/>
  <p:timing/>
  <p:hf sldNum="0" hdr="0" ftr="0"/>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743710" y="6492875"/>
            <a:ext cx="185039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D812FD26-1286-43F6-83DE-3B071FCA2278}"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529080" y="6492875"/>
            <a:ext cx="205232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80724A2-EFD5-4EFC-A817-4699F040CCFD}"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4806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a:effectLst/>
      </p:grpSpPr>
      <p:sp>
        <p:nvSpPr>
          <p:cNvPr id="2" name="标题 1"/>
          <p:cNvSpPr>
            <a:spLocks noGrp="1"/>
          </p:cNvSpPr>
          <p:nvPr>
            <p:ph type="title"/>
          </p:nvPr>
        </p:nvSpPr>
        <p:spPr>
          <a:xfrm>
            <a:off x="609600" y="273050"/>
            <a:ext cx="4011613" cy="1162050"/>
          </a:xfrm>
          <a:effectLst/>
        </p:spPr>
        <p:txBody>
          <a:bodyPr anchor="b"/>
          <a:lstStyle>
            <a:lvl1pPr algn="l">
              <a:defRPr sz="2000" b="1">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4767263" y="273050"/>
            <a:ext cx="6815137" cy="5853113"/>
          </a:xfrm>
          <a:effectLst/>
        </p:spPr>
        <p:txBody>
          <a:bodyPr/>
          <a:lstStyle>
            <a:lvl1pPr>
              <a:defRPr sz="3200">
                <a:effectLst/>
              </a:defRPr>
            </a:lvl1pPr>
            <a:lvl2pPr>
              <a:defRPr sz="2800">
                <a:effectLst/>
              </a:defRPr>
            </a:lvl2pPr>
            <a:lvl3pPr>
              <a:defRPr sz="2400">
                <a:effectLst/>
              </a:defRPr>
            </a:lvl3pPr>
            <a:lvl4pPr>
              <a:defRPr sz="2000">
                <a:effectLst/>
              </a:defRPr>
            </a:lvl4pPr>
            <a:lvl5pPr>
              <a:defRPr sz="2000">
                <a:effectLst/>
              </a:defRPr>
            </a:lvl5pPr>
            <a:lvl6pPr>
              <a:defRPr sz="2000">
                <a:effectLst/>
              </a:defRPr>
            </a:lvl6pPr>
            <a:lvl7pPr>
              <a:defRPr sz="2000">
                <a:effectLst/>
              </a:defRPr>
            </a:lvl7pPr>
            <a:lvl8pPr>
              <a:defRPr sz="2000">
                <a:effectLst/>
              </a:defRPr>
            </a:lvl8pPr>
            <a:lvl9pPr>
              <a:defRPr sz="20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609600" y="1435100"/>
            <a:ext cx="4011613" cy="4691063"/>
          </a:xfrm>
          <a:effectLst/>
        </p:spPr>
        <p:txBody>
          <a:bodyPr/>
          <a:lstStyle>
            <a:lvl1pPr marL="0" indent="0">
              <a:buNone/>
              <a:defRPr sz="1400">
                <a:effectLst/>
              </a:defRPr>
            </a:lvl1pPr>
            <a:lvl2pPr marL="457200" indent="0">
              <a:buNone/>
              <a:defRPr sz="1200">
                <a:effectLst/>
              </a:defRPr>
            </a:lvl2pPr>
            <a:lvl3pPr marL="914400" indent="0">
              <a:buNone/>
              <a:defRPr sz="1000">
                <a:effectLst/>
              </a:defRPr>
            </a:lvl3pPr>
            <a:lvl4pPr marL="1371600" indent="0">
              <a:buNone/>
              <a:defRPr sz="900">
                <a:effectLst/>
              </a:defRPr>
            </a:lvl4pPr>
            <a:lvl5pPr marL="1828800" indent="0">
              <a:buNone/>
              <a:defRPr sz="900">
                <a:effectLst/>
              </a:defRPr>
            </a:lvl5pPr>
            <a:lvl6pPr marL="2286000" indent="0">
              <a:buNone/>
              <a:defRPr sz="900">
                <a:effectLst/>
              </a:defRPr>
            </a:lvl6pPr>
            <a:lvl7pPr marL="2743200" indent="0">
              <a:buNone/>
              <a:defRPr sz="900">
                <a:effectLst/>
              </a:defRPr>
            </a:lvl7pPr>
            <a:lvl8pPr marL="3200400" indent="0">
              <a:buNone/>
              <a:defRPr sz="900">
                <a:effectLst/>
              </a:defRPr>
            </a:lvl8pPr>
            <a:lvl9pPr marL="3657600" indent="0">
              <a:buNone/>
              <a:defRPr sz="9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826895" y="6492875"/>
            <a:ext cx="175450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106C1B9E-FF79-4C84-852B-57FEC9D276F6}"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22665"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a:effectLst/>
      </p:grpSpPr>
      <p:sp>
        <p:nvSpPr>
          <p:cNvPr id="2" name="标题 1"/>
          <p:cNvSpPr>
            <a:spLocks noGrp="1"/>
          </p:cNvSpPr>
          <p:nvPr>
            <p:ph type="title"/>
          </p:nvPr>
        </p:nvSpPr>
        <p:spPr>
          <a:xfrm>
            <a:off x="2389188" y="4800600"/>
            <a:ext cx="7315200" cy="566738"/>
          </a:xfrm>
          <a:effectLst/>
        </p:spPr>
        <p:txBody>
          <a:bodyPr anchor="b"/>
          <a:lstStyle>
            <a:lvl1pPr algn="l">
              <a:defRPr sz="2000" b="1">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2389188" y="612775"/>
            <a:ext cx="7315200" cy="4114800"/>
          </a:xfrm>
          <a:effectLst/>
        </p:spPr>
        <p:txBody>
          <a:bodyPr vert="horz" wrap="square" lIns="91440" tIns="45720" rIns="91440" bIns="45720" anchor="t" anchorCtr="0" compatLnSpc="1"/>
          <a:lstStyle>
            <a:lvl1pPr marL="0" indent="0">
              <a:buNone/>
              <a:defRPr sz="3200">
                <a:effectLst/>
              </a:defRPr>
            </a:lvl1pPr>
            <a:lvl2pPr marL="457200" indent="0">
              <a:buNone/>
              <a:defRPr sz="2800">
                <a:effectLst/>
              </a:defRPr>
            </a:lvl2pPr>
            <a:lvl3pPr marL="914400" indent="0">
              <a:buNone/>
              <a:defRPr sz="2400">
                <a:effectLst/>
              </a:defRPr>
            </a:lvl3pPr>
            <a:lvl4pPr marL="1371600" indent="0">
              <a:buNone/>
              <a:defRPr sz="2000">
                <a:effectLst/>
              </a:defRPr>
            </a:lvl4pPr>
            <a:lvl5pPr marL="1828800" indent="0">
              <a:buNone/>
              <a:defRPr sz="2000">
                <a:effectLst/>
              </a:defRPr>
            </a:lvl5pPr>
            <a:lvl6pPr marL="2286000" indent="0">
              <a:buNone/>
              <a:defRPr sz="2000">
                <a:effectLst/>
              </a:defRPr>
            </a:lvl6pPr>
            <a:lvl7pPr marL="2743200" indent="0">
              <a:buNone/>
              <a:defRPr sz="2000">
                <a:effectLst/>
              </a:defRPr>
            </a:lvl7pPr>
            <a:lvl8pPr marL="3200400" indent="0">
              <a:buNone/>
              <a:defRPr sz="2000">
                <a:effectLst/>
              </a:defRPr>
            </a:lvl8pPr>
            <a:lvl9pPr marL="3657600" indent="0">
              <a:buNone/>
              <a:defRPr sz="2000">
                <a:effectLst/>
              </a:defRPr>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charset="0"/>
            </a:endParaRPr>
          </a:p>
        </p:txBody>
      </p:sp>
      <p:sp>
        <p:nvSpPr>
          <p:cNvPr id="4" name="文本占位符 3"/>
          <p:cNvSpPr>
            <a:spLocks noGrp="1"/>
          </p:cNvSpPr>
          <p:nvPr>
            <p:ph type="body" sz="half" idx="2"/>
          </p:nvPr>
        </p:nvSpPr>
        <p:spPr>
          <a:xfrm>
            <a:off x="2389188" y="5367338"/>
            <a:ext cx="7315200" cy="804862"/>
          </a:xfrm>
          <a:effectLst/>
        </p:spPr>
        <p:txBody>
          <a:bodyPr/>
          <a:lstStyle>
            <a:lvl1pPr marL="0" indent="0">
              <a:buNone/>
              <a:defRPr sz="1400">
                <a:effectLst/>
              </a:defRPr>
            </a:lvl1pPr>
            <a:lvl2pPr marL="457200" indent="0">
              <a:buNone/>
              <a:defRPr sz="1200">
                <a:effectLst/>
              </a:defRPr>
            </a:lvl2pPr>
            <a:lvl3pPr marL="914400" indent="0">
              <a:buNone/>
              <a:defRPr sz="1000">
                <a:effectLst/>
              </a:defRPr>
            </a:lvl3pPr>
            <a:lvl4pPr marL="1371600" indent="0">
              <a:buNone/>
              <a:defRPr sz="900">
                <a:effectLst/>
              </a:defRPr>
            </a:lvl4pPr>
            <a:lvl5pPr marL="1828800" indent="0">
              <a:buNone/>
              <a:defRPr sz="900">
                <a:effectLst/>
              </a:defRPr>
            </a:lvl5pPr>
            <a:lvl6pPr marL="2286000" indent="0">
              <a:buNone/>
              <a:defRPr sz="900">
                <a:effectLst/>
              </a:defRPr>
            </a:lvl6pPr>
            <a:lvl7pPr marL="2743200" indent="0">
              <a:buNone/>
              <a:defRPr sz="900">
                <a:effectLst/>
              </a:defRPr>
            </a:lvl7pPr>
            <a:lvl8pPr marL="3200400" indent="0">
              <a:buNone/>
              <a:defRPr sz="900">
                <a:effectLst/>
              </a:defRPr>
            </a:lvl8pPr>
            <a:lvl9pPr marL="3657600" indent="0">
              <a:buNone/>
              <a:defRPr sz="90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865630" y="6492875"/>
            <a:ext cx="176530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8DC8594F-D407-426F-8B76-A6515250E34D}"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6013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804670" y="6492875"/>
            <a:ext cx="1801495"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515F1CAC-6750-4909-8C24-5B1DD96EB07A}"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1060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a:effectLst/>
      </p:grpSpPr>
      <p:sp>
        <p:nvSpPr>
          <p:cNvPr id="2" name="竖排标题 1"/>
          <p:cNvSpPr>
            <a:spLocks noGrp="1"/>
          </p:cNvSpPr>
          <p:nvPr>
            <p:ph type="title" orient="vert"/>
          </p:nvPr>
        </p:nvSpPr>
        <p:spPr>
          <a:xfrm>
            <a:off x="8724900" y="365125"/>
            <a:ext cx="2628900" cy="5811838"/>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838200" y="365125"/>
            <a:ext cx="7734300" cy="5811838"/>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981835" y="6492875"/>
            <a:ext cx="1611630" cy="36512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602EAC19-CA7F-4B24-9F4B-C1CCD26EE555}"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038600" y="6492875"/>
            <a:ext cx="4114800" cy="365125"/>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667750" y="6492875"/>
            <a:ext cx="2743200" cy="365125"/>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1_标题幻灯片">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682750" y="6494145"/>
            <a:ext cx="180848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C44CD405-4A33-4B97-9425-89268DA875E4}"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8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1_标题和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851025" y="6494145"/>
            <a:ext cx="16770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66069934-4AA2-4C16-B732-68D89DD9F0F7}"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623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1_节标题">
    <p:spTree>
      <p:nvGrpSpPr>
        <p:cNvPr id="1" name=""/>
        <p:cNvGrpSpPr/>
        <p:nvPr/>
      </p:nvGrpSpPr>
      <p:grpSpPr>
        <a:xfrm>
          <a:off x="0" y="0"/>
          <a:ext cx="0" cy="0"/>
        </a:xfrm>
        <a:effectLst/>
      </p:grpSpPr>
      <p:sp>
        <p:nvSpPr>
          <p:cNvPr id="2" name="标题 1"/>
          <p:cNvSpPr>
            <a:spLocks noGrp="1"/>
          </p:cNvSpPr>
          <p:nvPr>
            <p:ph type="title"/>
          </p:nvPr>
        </p:nvSpPr>
        <p:spPr>
          <a:xfrm>
            <a:off x="963084" y="4406266"/>
            <a:ext cx="10363200" cy="1362074"/>
          </a:xfrm>
          <a:effectLst/>
        </p:spPr>
        <p:txBody>
          <a:bodyPr anchor="t"/>
          <a:lstStyle>
            <a:lvl1pPr algn="l">
              <a:defRPr sz="4800" b="1" cap="all">
                <a:effectLst/>
              </a:defRPr>
            </a:lvl1p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963084" y="2907030"/>
            <a:ext cx="10363200" cy="1499236"/>
          </a:xfrm>
          <a:effectLst/>
        </p:spPr>
        <p:txBody>
          <a:bodyPr anchor="b"/>
          <a:lstStyle>
            <a:lvl1pPr marL="0" indent="0">
              <a:buNone/>
              <a:defRPr sz="2400">
                <a:effectLst/>
              </a:defRPr>
            </a:lvl1pPr>
            <a:lvl2pPr marL="548640" indent="0">
              <a:buNone/>
              <a:defRPr sz="2160">
                <a:effectLst/>
              </a:defRPr>
            </a:lvl2pPr>
            <a:lvl3pPr marL="1097280" indent="0">
              <a:buNone/>
              <a:defRPr sz="1920">
                <a:effectLst/>
              </a:defRPr>
            </a:lvl3pPr>
            <a:lvl4pPr marL="1645920" indent="0">
              <a:buNone/>
              <a:defRPr sz="1680">
                <a:effectLst/>
              </a:defRPr>
            </a:lvl4pPr>
            <a:lvl5pPr marL="2194560" indent="0">
              <a:buNone/>
              <a:defRPr sz="1680">
                <a:effectLst/>
              </a:defRPr>
            </a:lvl5pPr>
            <a:lvl6pPr marL="2743200" indent="0">
              <a:buNone/>
              <a:defRPr sz="1680">
                <a:effectLst/>
              </a:defRPr>
            </a:lvl6pPr>
            <a:lvl7pPr marL="3291840" indent="0">
              <a:buNone/>
              <a:defRPr sz="1680">
                <a:effectLst/>
              </a:defRPr>
            </a:lvl7pPr>
            <a:lvl8pPr marL="3840480" indent="0">
              <a:buNone/>
              <a:defRPr sz="1680">
                <a:effectLst/>
              </a:defRPr>
            </a:lvl8pPr>
            <a:lvl9pPr marL="4389120" indent="0">
              <a:buNone/>
              <a:defRPr sz="16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2"/>
          </p:nvPr>
        </p:nvSpPr>
        <p:spPr>
          <a:xfrm>
            <a:off x="1673225" y="6494145"/>
            <a:ext cx="18802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23D6DBB-70AA-4DA0-8703-C0CBCA3C8FA8}"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2144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744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1_两栏内容">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内容占位符 2"/>
          <p:cNvSpPr>
            <a:spLocks noGrp="1"/>
          </p:cNvSpPr>
          <p:nvPr>
            <p:ph sz="half" idx="1"/>
          </p:nvPr>
        </p:nvSpPr>
        <p:spPr>
          <a:xfrm>
            <a:off x="609600" y="1600200"/>
            <a:ext cx="5384800" cy="4526280"/>
          </a:xfrm>
          <a:effectLst/>
        </p:spPr>
        <p:txBody>
          <a:bodyPr/>
          <a:lstStyle>
            <a:lvl1pPr>
              <a:defRPr sz="3360">
                <a:effectLst/>
              </a:defRPr>
            </a:lvl1pPr>
            <a:lvl2pPr>
              <a:defRPr sz="2880">
                <a:effectLst/>
              </a:defRPr>
            </a:lvl2pPr>
            <a:lvl3pPr>
              <a:defRPr sz="2400">
                <a:effectLst/>
              </a:defRPr>
            </a:lvl3pPr>
            <a:lvl4pPr>
              <a:defRPr sz="2160">
                <a:effectLst/>
              </a:defRPr>
            </a:lvl4pPr>
            <a:lvl5pPr>
              <a:defRPr sz="2160">
                <a:effectLst/>
              </a:defRPr>
            </a:lvl5pPr>
            <a:lvl6pPr>
              <a:defRPr sz="2160">
                <a:effectLst/>
              </a:defRPr>
            </a:lvl6pPr>
            <a:lvl7pPr>
              <a:defRPr sz="2160">
                <a:effectLst/>
              </a:defRPr>
            </a:lvl7pPr>
            <a:lvl8pPr>
              <a:defRPr sz="2160">
                <a:effectLst/>
              </a:defRPr>
            </a:lvl8pPr>
            <a:lvl9pPr>
              <a:defRPr sz="216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内容占位符 3"/>
          <p:cNvSpPr>
            <a:spLocks noGrp="1"/>
          </p:cNvSpPr>
          <p:nvPr>
            <p:ph sz="half" idx="2"/>
          </p:nvPr>
        </p:nvSpPr>
        <p:spPr>
          <a:xfrm>
            <a:off x="6197600" y="1600200"/>
            <a:ext cx="5384800" cy="4526280"/>
          </a:xfrm>
          <a:effectLst/>
        </p:spPr>
        <p:txBody>
          <a:bodyPr/>
          <a:lstStyle>
            <a:lvl1pPr>
              <a:defRPr sz="3360">
                <a:effectLst/>
              </a:defRPr>
            </a:lvl1pPr>
            <a:lvl2pPr>
              <a:defRPr sz="2880">
                <a:effectLst/>
              </a:defRPr>
            </a:lvl2pPr>
            <a:lvl3pPr>
              <a:defRPr sz="2400">
                <a:effectLst/>
              </a:defRPr>
            </a:lvl3pPr>
            <a:lvl4pPr>
              <a:defRPr sz="2160">
                <a:effectLst/>
              </a:defRPr>
            </a:lvl4pPr>
            <a:lvl5pPr>
              <a:defRPr sz="2160">
                <a:effectLst/>
              </a:defRPr>
            </a:lvl5pPr>
            <a:lvl6pPr>
              <a:defRPr sz="2160">
                <a:effectLst/>
              </a:defRPr>
            </a:lvl6pPr>
            <a:lvl7pPr>
              <a:defRPr sz="2160">
                <a:effectLst/>
              </a:defRPr>
            </a:lvl7pPr>
            <a:lvl8pPr>
              <a:defRPr sz="2160">
                <a:effectLst/>
              </a:defRPr>
            </a:lvl8pPr>
            <a:lvl9pPr>
              <a:defRPr sz="216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82470" y="6494145"/>
            <a:ext cx="170688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2CE8C4F7-10D5-4684-A587-26E7DD79A159}"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2398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1_比较">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609600" y="1535430"/>
            <a:ext cx="5386917" cy="640080"/>
          </a:xfrm>
          <a:effectLst/>
        </p:spPr>
        <p:txBody>
          <a:bodyPr anchor="b"/>
          <a:lstStyle>
            <a:lvl1pPr marL="0" indent="0">
              <a:buNone/>
              <a:defRPr sz="2880" b="1">
                <a:effectLst/>
              </a:defRPr>
            </a:lvl1pPr>
            <a:lvl2pPr marL="548640" indent="0">
              <a:buNone/>
              <a:defRPr sz="2400" b="1">
                <a:effectLst/>
              </a:defRPr>
            </a:lvl2pPr>
            <a:lvl3pPr marL="1097280" indent="0">
              <a:buNone/>
              <a:defRPr sz="2160" b="1">
                <a:effectLst/>
              </a:defRPr>
            </a:lvl3pPr>
            <a:lvl4pPr marL="1645920" indent="0">
              <a:buNone/>
              <a:defRPr sz="1920" b="1">
                <a:effectLst/>
              </a:defRPr>
            </a:lvl4pPr>
            <a:lvl5pPr marL="2194560" indent="0">
              <a:buNone/>
              <a:defRPr sz="1920" b="1">
                <a:effectLst/>
              </a:defRPr>
            </a:lvl5pPr>
            <a:lvl6pPr marL="2743200" indent="0">
              <a:buNone/>
              <a:defRPr sz="1920" b="1">
                <a:effectLst/>
              </a:defRPr>
            </a:lvl6pPr>
            <a:lvl7pPr marL="3291840" indent="0">
              <a:buNone/>
              <a:defRPr sz="1920" b="1">
                <a:effectLst/>
              </a:defRPr>
            </a:lvl7pPr>
            <a:lvl8pPr marL="3840480" indent="0">
              <a:buNone/>
              <a:defRPr sz="1920" b="1">
                <a:effectLst/>
              </a:defRPr>
            </a:lvl8pPr>
            <a:lvl9pPr marL="4389120" indent="0">
              <a:buNone/>
              <a:defRPr sz="192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609600" y="2175510"/>
            <a:ext cx="5386917" cy="3950970"/>
          </a:xfrm>
          <a:effectLst/>
        </p:spPr>
        <p:txBody>
          <a:bodyPr/>
          <a:lstStyle>
            <a:lvl1pPr>
              <a:defRPr sz="2880">
                <a:effectLst/>
              </a:defRPr>
            </a:lvl1pPr>
            <a:lvl2pPr>
              <a:defRPr sz="2400">
                <a:effectLst/>
              </a:defRPr>
            </a:lvl2pPr>
            <a:lvl3pPr>
              <a:defRPr sz="2160">
                <a:effectLst/>
              </a:defRPr>
            </a:lvl3pPr>
            <a:lvl4pPr>
              <a:defRPr sz="1920">
                <a:effectLst/>
              </a:defRPr>
            </a:lvl4pPr>
            <a:lvl5pPr>
              <a:defRPr sz="1920">
                <a:effectLst/>
              </a:defRPr>
            </a:lvl5pPr>
            <a:lvl6pPr>
              <a:defRPr sz="1920">
                <a:effectLst/>
              </a:defRPr>
            </a:lvl6pPr>
            <a:lvl7pPr>
              <a:defRPr sz="1920">
                <a:effectLst/>
              </a:defRPr>
            </a:lvl7pPr>
            <a:lvl8pPr>
              <a:defRPr sz="1920">
                <a:effectLst/>
              </a:defRPr>
            </a:lvl8pPr>
            <a:lvl9pPr>
              <a:defRPr sz="192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93367" y="1535430"/>
            <a:ext cx="5389033" cy="640080"/>
          </a:xfrm>
          <a:effectLst/>
        </p:spPr>
        <p:txBody>
          <a:bodyPr anchor="b"/>
          <a:lstStyle>
            <a:lvl1pPr marL="0" indent="0">
              <a:buNone/>
              <a:defRPr sz="2880" b="1">
                <a:effectLst/>
              </a:defRPr>
            </a:lvl1pPr>
            <a:lvl2pPr marL="548640" indent="0">
              <a:buNone/>
              <a:defRPr sz="2400" b="1">
                <a:effectLst/>
              </a:defRPr>
            </a:lvl2pPr>
            <a:lvl3pPr marL="1097280" indent="0">
              <a:buNone/>
              <a:defRPr sz="2160" b="1">
                <a:effectLst/>
              </a:defRPr>
            </a:lvl3pPr>
            <a:lvl4pPr marL="1645920" indent="0">
              <a:buNone/>
              <a:defRPr sz="1920" b="1">
                <a:effectLst/>
              </a:defRPr>
            </a:lvl4pPr>
            <a:lvl5pPr marL="2194560" indent="0">
              <a:buNone/>
              <a:defRPr sz="1920" b="1">
                <a:effectLst/>
              </a:defRPr>
            </a:lvl5pPr>
            <a:lvl6pPr marL="2743200" indent="0">
              <a:buNone/>
              <a:defRPr sz="1920" b="1">
                <a:effectLst/>
              </a:defRPr>
            </a:lvl6pPr>
            <a:lvl7pPr marL="3291840" indent="0">
              <a:buNone/>
              <a:defRPr sz="1920" b="1">
                <a:effectLst/>
              </a:defRPr>
            </a:lvl7pPr>
            <a:lvl8pPr marL="3840480" indent="0">
              <a:buNone/>
              <a:defRPr sz="1920" b="1">
                <a:effectLst/>
              </a:defRPr>
            </a:lvl8pPr>
            <a:lvl9pPr marL="4389120" indent="0">
              <a:buNone/>
              <a:defRPr sz="192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93367" y="2175510"/>
            <a:ext cx="5389033" cy="3950970"/>
          </a:xfrm>
          <a:effectLst/>
        </p:spPr>
        <p:txBody>
          <a:bodyPr/>
          <a:lstStyle>
            <a:lvl1pPr>
              <a:defRPr sz="2880">
                <a:effectLst/>
              </a:defRPr>
            </a:lvl1pPr>
            <a:lvl2pPr>
              <a:defRPr sz="2400">
                <a:effectLst/>
              </a:defRPr>
            </a:lvl2pPr>
            <a:lvl3pPr>
              <a:defRPr sz="2160">
                <a:effectLst/>
              </a:defRPr>
            </a:lvl3pPr>
            <a:lvl4pPr>
              <a:defRPr sz="1920">
                <a:effectLst/>
              </a:defRPr>
            </a:lvl4pPr>
            <a:lvl5pPr>
              <a:defRPr sz="1920">
                <a:effectLst/>
              </a:defRPr>
            </a:lvl5pPr>
            <a:lvl6pPr>
              <a:defRPr sz="1920">
                <a:effectLst/>
              </a:defRPr>
            </a:lvl6pPr>
            <a:lvl7pPr>
              <a:defRPr sz="1920">
                <a:effectLst/>
              </a:defRPr>
            </a:lvl7pPr>
            <a:lvl8pPr>
              <a:defRPr sz="1920">
                <a:effectLst/>
              </a:defRPr>
            </a:lvl8pPr>
            <a:lvl9pPr>
              <a:defRPr sz="192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2"/>
          </p:nvPr>
        </p:nvSpPr>
        <p:spPr>
          <a:xfrm>
            <a:off x="1925955" y="6494145"/>
            <a:ext cx="167703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233E71B3-D311-40A7-81C5-B30C67E5ECA3}"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13"/>
          </p:nvPr>
        </p:nvSpPr>
        <p:spPr>
          <a:xfrm>
            <a:off x="423989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1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1_仅标题">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916430" y="6494145"/>
            <a:ext cx="174815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799E11B6-AC0A-461F-AFD7-16631E72B1A9}"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27037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83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1_空白">
    <p:spTree>
      <p:nvGrpSpPr>
        <p:cNvPr id="1" name=""/>
        <p:cNvGrpSpPr/>
        <p:nvPr/>
      </p:nvGrpSpPr>
      <p:grpSpPr>
        <a:xfrm>
          <a:off x="0" y="0"/>
          <a:ext cx="0" cy="0"/>
        </a:xfrm>
        <a:effectLst/>
      </p:grpSpPr>
      <p:sp>
        <p:nvSpPr>
          <p:cNvPr id="7" name="日期占位符 3"/>
          <p:cNvSpPr>
            <a:spLocks noGrp="1" noChangeArrowheads="1"/>
          </p:cNvSpPr>
          <p:nvPr>
            <p:ph type="dt" sz="half" idx="2"/>
          </p:nvPr>
        </p:nvSpPr>
        <p:spPr>
          <a:xfrm>
            <a:off x="1921510" y="6494145"/>
            <a:ext cx="206375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EFF423B-E150-432E-85FC-1DB8F30C857E}"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302125"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9919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1_内容与标题">
    <p:spTree>
      <p:nvGrpSpPr>
        <p:cNvPr id="1" name=""/>
        <p:cNvGrpSpPr/>
        <p:nvPr/>
      </p:nvGrpSpPr>
      <p:grpSpPr>
        <a:xfrm>
          <a:off x="0" y="0"/>
          <a:ext cx="0" cy="0"/>
        </a:xfrm>
        <a:effectLst/>
      </p:grpSpPr>
      <p:sp>
        <p:nvSpPr>
          <p:cNvPr id="2" name="标题 1"/>
          <p:cNvSpPr>
            <a:spLocks noGrp="1"/>
          </p:cNvSpPr>
          <p:nvPr>
            <p:ph type="title"/>
          </p:nvPr>
        </p:nvSpPr>
        <p:spPr>
          <a:xfrm>
            <a:off x="609600" y="272416"/>
            <a:ext cx="4011084" cy="1162050"/>
          </a:xfrm>
          <a:effectLst/>
        </p:spPr>
        <p:txBody>
          <a:bodyPr anchor="b"/>
          <a:lstStyle>
            <a:lvl1pPr algn="l">
              <a:defRPr sz="2400" b="1">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4766733" y="272416"/>
            <a:ext cx="6815667" cy="5854064"/>
          </a:xfrm>
          <a:effectLst/>
        </p:spPr>
        <p:txBody>
          <a:bodyPr/>
          <a:lstStyle>
            <a:lvl1pPr>
              <a:defRPr sz="3840">
                <a:effectLst/>
              </a:defRPr>
            </a:lvl1pPr>
            <a:lvl2pPr>
              <a:defRPr sz="3360">
                <a:effectLst/>
              </a:defRPr>
            </a:lvl2pPr>
            <a:lvl3pPr>
              <a:defRPr sz="2880">
                <a:effectLst/>
              </a:defRPr>
            </a:lvl3pPr>
            <a:lvl4pPr>
              <a:defRPr sz="2400">
                <a:effectLst/>
              </a:defRPr>
            </a:lvl4pPr>
            <a:lvl5pPr>
              <a:defRPr sz="2400">
                <a:effectLst/>
              </a:defRPr>
            </a:lvl5pPr>
            <a:lvl6pPr>
              <a:defRPr sz="2400">
                <a:effectLst/>
              </a:defRPr>
            </a:lvl6pPr>
            <a:lvl7pPr>
              <a:defRPr sz="2400">
                <a:effectLst/>
              </a:defRPr>
            </a:lvl7pPr>
            <a:lvl8pPr>
              <a:defRPr sz="2400">
                <a:effectLst/>
              </a:defRPr>
            </a:lvl8pPr>
            <a:lvl9pPr>
              <a:defRPr sz="24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609600" y="1434466"/>
            <a:ext cx="4011084" cy="4692014"/>
          </a:xfrm>
          <a:effectLst/>
        </p:spPr>
        <p:txBody>
          <a:bodyPr/>
          <a:lstStyle>
            <a:lvl1pPr marL="0" indent="0">
              <a:buNone/>
              <a:defRPr sz="1680">
                <a:effectLst/>
              </a:defRPr>
            </a:lvl1pPr>
            <a:lvl2pPr marL="548640" indent="0">
              <a:buNone/>
              <a:defRPr sz="1440">
                <a:effectLst/>
              </a:defRPr>
            </a:lvl2pPr>
            <a:lvl3pPr marL="1097280" indent="0">
              <a:buNone/>
              <a:defRPr sz="1200">
                <a:effectLst/>
              </a:defRPr>
            </a:lvl3pPr>
            <a:lvl4pPr marL="1645920" indent="0">
              <a:buNone/>
              <a:defRPr sz="1080">
                <a:effectLst/>
              </a:defRPr>
            </a:lvl4pPr>
            <a:lvl5pPr marL="2194560" indent="0">
              <a:buNone/>
              <a:defRPr sz="1080">
                <a:effectLst/>
              </a:defRPr>
            </a:lvl5pPr>
            <a:lvl6pPr marL="2743200" indent="0">
              <a:buNone/>
              <a:defRPr sz="1080">
                <a:effectLst/>
              </a:defRPr>
            </a:lvl6pPr>
            <a:lvl7pPr marL="3291840" indent="0">
              <a:buNone/>
              <a:defRPr sz="1080">
                <a:effectLst/>
              </a:defRPr>
            </a:lvl7pPr>
            <a:lvl8pPr marL="3840480" indent="0">
              <a:buNone/>
              <a:defRPr sz="1080">
                <a:effectLst/>
              </a:defRPr>
            </a:lvl8pPr>
            <a:lvl9pPr marL="4389120" indent="0">
              <a:buNone/>
              <a:defRPr sz="10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645285" y="6494145"/>
            <a:ext cx="193929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3901D8D5-0935-46DA-BFC9-F68B4EF3379D}"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1_图片与标题">
    <p:spTree>
      <p:nvGrpSpPr>
        <p:cNvPr id="1" name=""/>
        <p:cNvGrpSpPr/>
        <p:nvPr/>
      </p:nvGrpSpPr>
      <p:grpSpPr>
        <a:xfrm>
          <a:off x="0" y="0"/>
          <a:ext cx="0" cy="0"/>
        </a:xfrm>
        <a:effectLst/>
      </p:grpSpPr>
      <p:sp>
        <p:nvSpPr>
          <p:cNvPr id="2" name="标题 1"/>
          <p:cNvSpPr>
            <a:spLocks noGrp="1"/>
          </p:cNvSpPr>
          <p:nvPr>
            <p:ph type="title"/>
          </p:nvPr>
        </p:nvSpPr>
        <p:spPr>
          <a:xfrm>
            <a:off x="2389717" y="4800600"/>
            <a:ext cx="7315200" cy="567690"/>
          </a:xfrm>
          <a:effectLst/>
        </p:spPr>
        <p:txBody>
          <a:bodyPr anchor="b"/>
          <a:lstStyle>
            <a:lvl1pPr algn="l">
              <a:defRPr sz="2400" b="1">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2389717" y="613410"/>
            <a:ext cx="7315200" cy="4114800"/>
          </a:xfrm>
          <a:effectLst/>
        </p:spPr>
        <p:txBody>
          <a:bodyPr vert="horz" wrap="square" lIns="91440" tIns="45720" rIns="91440" bIns="45720" anchor="t" anchorCtr="0" compatLnSpc="1"/>
          <a:lstStyle>
            <a:lvl1pPr marL="0" indent="0">
              <a:buNone/>
              <a:defRPr sz="3840">
                <a:effectLst/>
              </a:defRPr>
            </a:lvl1pPr>
            <a:lvl2pPr marL="548640" indent="0">
              <a:buNone/>
              <a:defRPr sz="3360">
                <a:effectLst/>
              </a:defRPr>
            </a:lvl2pPr>
            <a:lvl3pPr marL="1097280" indent="0">
              <a:buNone/>
              <a:defRPr sz="2880">
                <a:effectLst/>
              </a:defRPr>
            </a:lvl3pPr>
            <a:lvl4pPr marL="1645920" indent="0">
              <a:buNone/>
              <a:defRPr sz="2400">
                <a:effectLst/>
              </a:defRPr>
            </a:lvl4pPr>
            <a:lvl5pPr marL="2194560" indent="0">
              <a:buNone/>
              <a:defRPr sz="2400">
                <a:effectLst/>
              </a:defRPr>
            </a:lvl5pPr>
            <a:lvl6pPr marL="2743200" indent="0">
              <a:buNone/>
              <a:defRPr sz="2400">
                <a:effectLst/>
              </a:defRPr>
            </a:lvl6pPr>
            <a:lvl7pPr marL="3291840" indent="0">
              <a:buNone/>
              <a:defRPr sz="2400">
                <a:effectLst/>
              </a:defRPr>
            </a:lvl7pPr>
            <a:lvl8pPr marL="3840480" indent="0">
              <a:buNone/>
              <a:defRPr sz="2400">
                <a:effectLst/>
              </a:defRPr>
            </a:lvl8pPr>
            <a:lvl9pPr marL="4389120" indent="0">
              <a:buNone/>
              <a:defRPr sz="2400">
                <a:effectLst/>
              </a:defRPr>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Franklin Gothic Book" panose="020b0503020102020204" pitchFamily="34" charset="0"/>
            </a:endParaRPr>
          </a:p>
        </p:txBody>
      </p:sp>
      <p:sp>
        <p:nvSpPr>
          <p:cNvPr id="4" name="文本占位符 3"/>
          <p:cNvSpPr>
            <a:spLocks noGrp="1"/>
          </p:cNvSpPr>
          <p:nvPr>
            <p:ph type="body" sz="half" idx="2"/>
          </p:nvPr>
        </p:nvSpPr>
        <p:spPr>
          <a:xfrm>
            <a:off x="2389717" y="5368290"/>
            <a:ext cx="7315200" cy="803910"/>
          </a:xfrm>
          <a:effectLst/>
        </p:spPr>
        <p:txBody>
          <a:bodyPr/>
          <a:lstStyle>
            <a:lvl1pPr marL="0" indent="0">
              <a:buNone/>
              <a:defRPr sz="1680">
                <a:effectLst/>
              </a:defRPr>
            </a:lvl1pPr>
            <a:lvl2pPr marL="548640" indent="0">
              <a:buNone/>
              <a:defRPr sz="1440">
                <a:effectLst/>
              </a:defRPr>
            </a:lvl2pPr>
            <a:lvl3pPr marL="1097280" indent="0">
              <a:buNone/>
              <a:defRPr sz="1200">
                <a:effectLst/>
              </a:defRPr>
            </a:lvl3pPr>
            <a:lvl4pPr marL="1645920" indent="0">
              <a:buNone/>
              <a:defRPr sz="1080">
                <a:effectLst/>
              </a:defRPr>
            </a:lvl4pPr>
            <a:lvl5pPr marL="2194560" indent="0">
              <a:buNone/>
              <a:defRPr sz="1080">
                <a:effectLst/>
              </a:defRPr>
            </a:lvl5pPr>
            <a:lvl6pPr marL="2743200" indent="0">
              <a:buNone/>
              <a:defRPr sz="1080">
                <a:effectLst/>
              </a:defRPr>
            </a:lvl6pPr>
            <a:lvl7pPr marL="3291840" indent="0">
              <a:buNone/>
              <a:defRPr sz="1080">
                <a:effectLst/>
              </a:defRPr>
            </a:lvl7pPr>
            <a:lvl8pPr marL="3840480" indent="0">
              <a:buNone/>
              <a:defRPr sz="1080">
                <a:effectLst/>
              </a:defRPr>
            </a:lvl8pPr>
            <a:lvl9pPr marL="4389120" indent="0">
              <a:buNone/>
              <a:defRPr sz="1080">
                <a:effectLst/>
              </a:defRPr>
            </a:lvl9pPr>
          </a:lstStyle>
          <a:p>
            <a:pPr lvl="0"/>
            <a:r>
              <a:rPr lang="zh-CN" altLang="en-US" smtClean="0">
                <a:effectLst/>
              </a:rPr>
              <a:t>单击此处编辑母版文本样式</a:t>
            </a:r>
          </a:p>
        </p:txBody>
      </p:sp>
      <p:sp>
        <p:nvSpPr>
          <p:cNvPr id="7" name="日期占位符 3"/>
          <p:cNvSpPr>
            <a:spLocks noGrp="1" noChangeArrowheads="1"/>
          </p:cNvSpPr>
          <p:nvPr>
            <p:ph type="dt" sz="half" idx="12"/>
          </p:nvPr>
        </p:nvSpPr>
        <p:spPr>
          <a:xfrm>
            <a:off x="1466850" y="6494145"/>
            <a:ext cx="228473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F4116775-B44C-463D-9705-7FF4573DB5C1}"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31419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623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1_标题和竖排文字">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565275" y="6494145"/>
            <a:ext cx="197548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DD6FE39E-8632-4E6B-A7EE-A8AA6F0555EE}"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49665"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1_垂直排列标题与文本">
    <p:spTree>
      <p:nvGrpSpPr>
        <p:cNvPr id="1" name=""/>
        <p:cNvGrpSpPr/>
        <p:nvPr/>
      </p:nvGrpSpPr>
      <p:grpSpPr>
        <a:xfrm>
          <a:off x="0" y="0"/>
          <a:ext cx="0" cy="0"/>
        </a:xfrm>
        <a:effectLst/>
      </p:grpSpPr>
      <p:sp>
        <p:nvSpPr>
          <p:cNvPr id="2" name="竖排标题 1"/>
          <p:cNvSpPr>
            <a:spLocks noGrp="1"/>
          </p:cNvSpPr>
          <p:nvPr>
            <p:ph type="title" orient="vert"/>
          </p:nvPr>
        </p:nvSpPr>
        <p:spPr>
          <a:xfrm>
            <a:off x="8839200" y="274320"/>
            <a:ext cx="2743200" cy="5852160"/>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609600" y="274320"/>
            <a:ext cx="8026400" cy="5852160"/>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2"/>
          </p:nvPr>
        </p:nvSpPr>
        <p:spPr>
          <a:xfrm>
            <a:off x="1528445" y="6494145"/>
            <a:ext cx="1987550"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5396842D-59F5-4C41-B055-3D5725FDD8E1}"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自定义版式">
    <p:spTree>
      <p:nvGrpSpPr>
        <p:cNvPr id="1" name=""/>
        <p:cNvGrpSpPr/>
        <p:nvPr/>
      </p:nvGrpSpPr>
      <p:grpSpPr>
        <a:xfrm>
          <a:off x="0" y="0"/>
          <a:ext cx="0" cy="0"/>
        </a:xfrm>
        <a:effectLst/>
      </p:grpSpPr>
      <p:sp>
        <p:nvSpPr>
          <p:cNvPr id="2" name="标题 1"/>
          <p:cNvSpPr>
            <a:spLocks noGrp="1"/>
          </p:cNvSpPr>
          <p:nvPr>
            <p:ph type="title"/>
          </p:nvPr>
        </p:nvSpPr>
        <p:spPr>
          <a:xfrm>
            <a:off x="609600" y="274320"/>
            <a:ext cx="10972800" cy="1143000"/>
          </a:xfrm>
          <a:effectLst/>
        </p:spPr>
        <p:txBody>
          <a:bodyPr/>
          <a:lstStyle/>
          <a:p>
            <a:r>
              <a:rPr lang="zh-CN" altLang="en-US" smtClean="0">
                <a:effectLst/>
              </a:rPr>
              <a:t>单击此处编辑母版标题样式</a:t>
            </a:r>
            <a:endParaRPr lang="zh-CN" altLang="en-US">
              <a:effectLst/>
            </a:endParaRPr>
          </a:p>
        </p:txBody>
      </p:sp>
      <p:sp>
        <p:nvSpPr>
          <p:cNvPr id="7" name="日期占位符 3"/>
          <p:cNvSpPr>
            <a:spLocks noGrp="1" noChangeArrowheads="1"/>
          </p:cNvSpPr>
          <p:nvPr>
            <p:ph type="dt" sz="half" idx="2"/>
          </p:nvPr>
        </p:nvSpPr>
        <p:spPr>
          <a:xfrm>
            <a:off x="1852295" y="6494145"/>
            <a:ext cx="1701165" cy="363855"/>
          </a:xfrm>
          <a:prstGeom prst="rect">
            <a:avLst/>
          </a:prstGeom>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B7FFFEEB-9CFF-4A0A-ABFE-FC8306F68EB3}"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4"/>
          <p:cNvSpPr>
            <a:spLocks noGrp="1" noChangeArrowheads="1"/>
          </p:cNvSpPr>
          <p:nvPr>
            <p:ph type="ftr" sz="quarter" idx="3"/>
          </p:nvPr>
        </p:nvSpPr>
        <p:spPr>
          <a:xfrm>
            <a:off x="4165600" y="6494146"/>
            <a:ext cx="3860800" cy="363856"/>
          </a:xfrm>
          <a:prstGeom prst="rect">
            <a:avLst/>
          </a:prstGeom>
          <a:effectLst/>
        </p:spPr>
        <p:txBody>
          <a:bodyPr vert="horz" wrap="square" lIns="91440" tIns="45720" rIns="91440" bIns="45720" anchor="ctr" anchorCtr="0" compatLnSpc="1"/>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9" name="灯片编号占位符 5"/>
          <p:cNvSpPr>
            <a:spLocks noGrp="1" noChangeArrowheads="1"/>
          </p:cNvSpPr>
          <p:nvPr>
            <p:ph type="sldNum" sz="quarter" idx="4"/>
          </p:nvPr>
        </p:nvSpPr>
        <p:spPr>
          <a:xfrm>
            <a:off x="8737600" y="6494146"/>
            <a:ext cx="2844800" cy="363856"/>
          </a:xfrm>
          <a:prstGeom prst="rect">
            <a:avLst/>
          </a:prstGeom>
          <a:effectLst/>
        </p:spPr>
        <p:txBody>
          <a:bodyPr vert="horz" wrap="square" lIns="91440" tIns="45720" rIns="91440" bIns="45720" anchor="ctr" anchorCtr="0" compatLnSpc="1"/>
          <a:lstStyle/>
          <a:p>
            <a:pPr algn="r" eaLnBrk="1" hangingPunct="1"/>
            <a:fld id="{9A0DB2DC-4C9A-4742-B13C-FB6460FD3503}" type="slidenum">
              <a:rPr lang="zh-CN" altLang="en-US">
                <a:effectLst/>
              </a:rPr>
              <a:t/>
            </a:fld>
            <a:endParaRPr lang="zh-CN" altLang="en-US">
              <a:effectLst/>
            </a:endParaRPr>
          </a:p>
        </p:txBody>
      </p:sp>
    </p:spTree>
  </p:cSld>
  <p:clrMapOvr>
    <a:masterClrMapping/>
  </p:clrMapOvr>
  <p:transition/>
  <p:timing/>
  <p:hf sldNum="0" hdr="0" ftr="0"/>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2_比较">
    <p:spTree>
      <p:nvGrpSpPr>
        <p:cNvPr id="1" name=""/>
        <p:cNvGrpSpPr/>
        <p:nvPr/>
      </p:nvGrpSpPr>
      <p:grpSpPr>
        <a:xfrm>
          <a:off x="0" y="0"/>
          <a:ext cx="0" cy="0"/>
        </a:xfrm>
        <a:effectLst/>
      </p:grpSpPr>
      <p:sp>
        <p:nvSpPr>
          <p:cNvPr id="2" name="标题 1"/>
          <p:cNvSpPr>
            <a:spLocks noGrp="1"/>
          </p:cNvSpPr>
          <p:nvPr>
            <p:ph type="title"/>
          </p:nvPr>
        </p:nvSpPr>
        <p:spPr>
          <a:xfrm>
            <a:off x="839788" y="365125"/>
            <a:ext cx="10515600" cy="1325563"/>
          </a:xfrm>
          <a:effectLst/>
        </p:spPr>
        <p:txBody>
          <a:bodyPr/>
          <a:lstStyle/>
          <a:p>
            <a:r>
              <a:rPr lang="zh-CN" altLang="en-US" smtClean="0">
                <a:effectLst/>
              </a:rPr>
              <a:t>单击此处编辑母版标题样式</a:t>
            </a:r>
            <a:endParaRPr lang="zh-CN" altLang="en-US">
              <a:effectLst/>
            </a:endParaRPr>
          </a:p>
        </p:txBody>
      </p:sp>
      <p:sp>
        <p:nvSpPr>
          <p:cNvPr id="3" name="文本占位符 2"/>
          <p:cNvSpPr>
            <a:spLocks noGrp="1"/>
          </p:cNvSpPr>
          <p:nvPr>
            <p:ph type="body" idx="1"/>
          </p:nvPr>
        </p:nvSpPr>
        <p:spPr>
          <a:xfrm>
            <a:off x="839788" y="1681163"/>
            <a:ext cx="5157787" cy="82391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4" name="内容占位符 3"/>
          <p:cNvSpPr>
            <a:spLocks noGrp="1"/>
          </p:cNvSpPr>
          <p:nvPr>
            <p:ph sz="half" idx="2"/>
          </p:nvPr>
        </p:nvSpPr>
        <p:spPr>
          <a:xfrm>
            <a:off x="839788" y="2505075"/>
            <a:ext cx="5157787" cy="3684588"/>
          </a:xfrm>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5" name="文本占位符 4"/>
          <p:cNvSpPr>
            <a:spLocks noGrp="1"/>
          </p:cNvSpPr>
          <p:nvPr>
            <p:ph type="body" sz="quarter" idx="3"/>
          </p:nvPr>
        </p:nvSpPr>
        <p:spPr>
          <a:xfrm>
            <a:off x="6172200" y="1681163"/>
            <a:ext cx="5183188" cy="823912"/>
          </a:xfrm>
          <a:effectLst/>
        </p:spPr>
        <p:txBody>
          <a:bodyPr anchor="b"/>
          <a:lstStyle>
            <a:lvl1pPr marL="0" indent="0">
              <a:buNone/>
              <a:defRPr sz="2400" b="1">
                <a:effectLst/>
              </a:defRPr>
            </a:lvl1pPr>
            <a:lvl2pPr marL="457200" indent="0">
              <a:buNone/>
              <a:defRPr sz="2000" b="1">
                <a:effectLst/>
              </a:defRPr>
            </a:lvl2pPr>
            <a:lvl3pPr marL="914400" indent="0">
              <a:buNone/>
              <a:defRPr sz="1800" b="1">
                <a:effectLst/>
              </a:defRPr>
            </a:lvl3pPr>
            <a:lvl4pPr marL="1371600" indent="0">
              <a:buNone/>
              <a:defRPr sz="1600" b="1">
                <a:effectLst/>
              </a:defRPr>
            </a:lvl4pPr>
            <a:lvl5pPr marL="1828800" indent="0">
              <a:buNone/>
              <a:defRPr sz="1600" b="1">
                <a:effectLst/>
              </a:defRPr>
            </a:lvl5pPr>
            <a:lvl6pPr marL="2286000" indent="0">
              <a:buNone/>
              <a:defRPr sz="1600" b="1">
                <a:effectLst/>
              </a:defRPr>
            </a:lvl6pPr>
            <a:lvl7pPr marL="2743200" indent="0">
              <a:buNone/>
              <a:defRPr sz="1600" b="1">
                <a:effectLst/>
              </a:defRPr>
            </a:lvl7pPr>
            <a:lvl8pPr marL="3200400" indent="0">
              <a:buNone/>
              <a:defRPr sz="1600" b="1">
                <a:effectLst/>
              </a:defRPr>
            </a:lvl8pPr>
            <a:lvl9pPr marL="3657600" indent="0">
              <a:buNone/>
              <a:defRPr sz="1600" b="1">
                <a:effectLst/>
              </a:defRPr>
            </a:lvl9pPr>
          </a:lstStyle>
          <a:p>
            <a:pPr lvl="0"/>
            <a:r>
              <a:rPr lang="zh-CN" altLang="en-US" smtClean="0">
                <a:effectLst/>
              </a:rPr>
              <a:t>单击此处编辑母版文本样式</a:t>
            </a:r>
          </a:p>
        </p:txBody>
      </p:sp>
      <p:sp>
        <p:nvSpPr>
          <p:cNvPr id="6" name="内容占位符 5"/>
          <p:cNvSpPr>
            <a:spLocks noGrp="1"/>
          </p:cNvSpPr>
          <p:nvPr>
            <p:ph sz="quarter" idx="4"/>
          </p:nvPr>
        </p:nvSpPr>
        <p:spPr>
          <a:xfrm>
            <a:off x="6172200" y="2505075"/>
            <a:ext cx="5183188" cy="3684588"/>
          </a:xfrm>
          <a:effectLst/>
        </p:spPr>
        <p:txBody>
          <a:body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7" name="日期占位符 3"/>
          <p:cNvSpPr>
            <a:spLocks noGrp="1" noChangeArrowheads="1"/>
          </p:cNvSpPr>
          <p:nvPr>
            <p:ph type="dt" sz="half" idx="10"/>
          </p:nvPr>
        </p:nvSpPr>
        <p:spPr>
          <a:effectLst/>
        </p:spPr>
        <p:txBody>
          <a:bodyPr/>
          <a:lstStyle/>
          <a:p>
            <a:fld id="{B211DF68-EC24-426F-9189-6DCD5DD49CB3}" type="datetime3">
              <a:rPr lang="zh-CN" altLang="en-US">
                <a:effectLst/>
              </a:rPr>
              <a:t/>
            </a:fld>
            <a:endParaRPr lang="zh-CN" altLang="en-US" sz="1800">
              <a:solidFill>
                <a:schemeClr val="tx1"/>
              </a:solidFill>
              <a:effectLst/>
            </a:endParaRPr>
          </a:p>
        </p:txBody>
      </p:sp>
      <p:sp>
        <p:nvSpPr>
          <p:cNvPr id="8" name="页脚占位符 4"/>
          <p:cNvSpPr>
            <a:spLocks noGrp="1" noChangeArrowheads="1"/>
          </p:cNvSpPr>
          <p:nvPr>
            <p:ph type="ftr" sz="quarter" idx="11"/>
          </p:nvPr>
        </p:nvSpPr>
        <p:spPr>
          <a:effectLst/>
        </p:spPr>
        <p:txBody>
          <a:bodyPr/>
          <a:lstStyle/>
          <a:p>
            <a:endParaRPr lang="zh-CN" altLang="zh-CN">
              <a:effectLst/>
            </a:endParaRPr>
          </a:p>
        </p:txBody>
      </p:sp>
      <p:sp>
        <p:nvSpPr>
          <p:cNvPr id="9" name="灯片编号占位符 5"/>
          <p:cNvSpPr>
            <a:spLocks noGrp="1" noChangeArrowheads="1"/>
          </p:cNvSpPr>
          <p:nvPr>
            <p:ph type="sldNum" sz="quarter" idx="12"/>
          </p:nvPr>
        </p:nvSpPr>
        <p:spPr>
          <a:effectLst/>
        </p:spPr>
        <p:txBody>
          <a:bodyPr/>
          <a:lstStyle/>
          <a:p>
            <a:fld id="{3AAFAEC4-E2C0-4853-B8BE-0705722EBB98}"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2_仅标题">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日期占位符 3"/>
          <p:cNvSpPr>
            <a:spLocks noGrp="1" noChangeArrowheads="1"/>
          </p:cNvSpPr>
          <p:nvPr>
            <p:ph type="dt" sz="half" idx="10"/>
          </p:nvPr>
        </p:nvSpPr>
        <p:spPr>
          <a:effectLst/>
        </p:spPr>
        <p:txBody>
          <a:bodyPr/>
          <a:lstStyle/>
          <a:p>
            <a:fld id="{9A89BA35-72E6-4231-8688-417EB9381708}" type="datetime3">
              <a:rPr lang="zh-CN" altLang="en-US">
                <a:effectLst/>
              </a:rPr>
              <a:t/>
            </a:fld>
            <a:endParaRPr lang="zh-CN" altLang="en-US" sz="1800">
              <a:solidFill>
                <a:schemeClr val="tx1"/>
              </a:solidFill>
              <a:effectLst/>
            </a:endParaRPr>
          </a:p>
        </p:txBody>
      </p:sp>
      <p:sp>
        <p:nvSpPr>
          <p:cNvPr id="4" name="页脚占位符 4"/>
          <p:cNvSpPr>
            <a:spLocks noGrp="1" noChangeArrowheads="1"/>
          </p:cNvSpPr>
          <p:nvPr>
            <p:ph type="ftr" sz="quarter" idx="11"/>
          </p:nvPr>
        </p:nvSpPr>
        <p:spPr>
          <a:effectLst/>
        </p:spPr>
        <p:txBody>
          <a:bodyPr/>
          <a:lstStyle/>
          <a:p>
            <a:endParaRPr lang="zh-CN" altLang="zh-CN">
              <a:effectLst/>
            </a:endParaRPr>
          </a:p>
        </p:txBody>
      </p:sp>
      <p:sp>
        <p:nvSpPr>
          <p:cNvPr id="5" name="灯片编号占位符 5"/>
          <p:cNvSpPr>
            <a:spLocks noGrp="1" noChangeArrowheads="1"/>
          </p:cNvSpPr>
          <p:nvPr>
            <p:ph type="sldNum" sz="quarter" idx="12"/>
          </p:nvPr>
        </p:nvSpPr>
        <p:spPr>
          <a:effectLst/>
        </p:spPr>
        <p:txBody>
          <a:bodyPr/>
          <a:lstStyle/>
          <a:p>
            <a:fld id="{AAB73687-1A5F-4A06-8C73-EEA330699C90}"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2_内容与标题">
    <p:spTree>
      <p:nvGrpSpPr>
        <p:cNvPr id="1" name=""/>
        <p:cNvGrpSpPr/>
        <p:nvPr/>
      </p:nvGrpSpPr>
      <p:grpSpPr>
        <a:xfrm>
          <a:off x="0" y="0"/>
          <a:ext cx="0" cy="0"/>
        </a:xfrm>
        <a:effectLst/>
      </p:grpSpPr>
      <p:sp>
        <p:nvSpPr>
          <p:cNvPr id="2" name="标题 1"/>
          <p:cNvSpPr>
            <a:spLocks noGrp="1"/>
          </p:cNvSpPr>
          <p:nvPr>
            <p:ph type="title"/>
          </p:nvPr>
        </p:nvSpPr>
        <p:spPr>
          <a:xfrm>
            <a:off x="839788" y="457200"/>
            <a:ext cx="3932237" cy="1600200"/>
          </a:xfrm>
          <a:effectLst/>
        </p:spPr>
        <p:txBody>
          <a:bodyPr anchor="b"/>
          <a:lstStyle>
            <a:lvl1pPr>
              <a:defRPr sz="3200">
                <a:effectLst/>
              </a:defRPr>
            </a:lvl1pPr>
          </a:lstStyle>
          <a:p>
            <a:r>
              <a:rPr lang="zh-CN" altLang="en-US" smtClean="0">
                <a:effectLst/>
              </a:rPr>
              <a:t>单击此处编辑母版标题样式</a:t>
            </a:r>
            <a:endParaRPr lang="zh-CN" altLang="en-US">
              <a:effectLst/>
            </a:endParaRPr>
          </a:p>
        </p:txBody>
      </p:sp>
      <p:sp>
        <p:nvSpPr>
          <p:cNvPr id="3" name="内容占位符 2"/>
          <p:cNvSpPr>
            <a:spLocks noGrp="1"/>
          </p:cNvSpPr>
          <p:nvPr>
            <p:ph idx="1"/>
          </p:nvPr>
        </p:nvSpPr>
        <p:spPr>
          <a:xfrm>
            <a:off x="5183188" y="987425"/>
            <a:ext cx="6172200" cy="4873625"/>
          </a:xfrm>
          <a:effectLst/>
        </p:spPr>
        <p:txBody>
          <a:bodyPr/>
          <a:lstStyle>
            <a:lvl1pPr>
              <a:defRPr sz="3200">
                <a:effectLst/>
              </a:defRPr>
            </a:lvl1pPr>
            <a:lvl2pPr>
              <a:defRPr sz="2800">
                <a:effectLst/>
              </a:defRPr>
            </a:lvl2pPr>
            <a:lvl3pPr>
              <a:defRPr sz="2400">
                <a:effectLst/>
              </a:defRPr>
            </a:lvl3pPr>
            <a:lvl4pPr>
              <a:defRPr sz="2000">
                <a:effectLst/>
              </a:defRPr>
            </a:lvl4pPr>
            <a:lvl5pPr>
              <a:defRPr sz="2000">
                <a:effectLst/>
              </a:defRPr>
            </a:lvl5pPr>
            <a:lvl6pPr>
              <a:defRPr sz="2000">
                <a:effectLst/>
              </a:defRPr>
            </a:lvl6pPr>
            <a:lvl7pPr>
              <a:defRPr sz="2000">
                <a:effectLst/>
              </a:defRPr>
            </a:lvl7pPr>
            <a:lvl8pPr>
              <a:defRPr sz="2000">
                <a:effectLst/>
              </a:defRPr>
            </a:lvl8pPr>
            <a:lvl9pPr>
              <a:defRPr sz="2000">
                <a:effectLst/>
              </a:defRPr>
            </a:lvl9pPr>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文本占位符 3"/>
          <p:cNvSpPr>
            <a:spLocks noGrp="1"/>
          </p:cNvSpPr>
          <p:nvPr>
            <p:ph type="body" sz="half" idx="2"/>
          </p:nvPr>
        </p:nvSpPr>
        <p:spPr>
          <a:xfrm>
            <a:off x="839788" y="2057400"/>
            <a:ext cx="3932237" cy="3811588"/>
          </a:xfrm>
          <a:effectLst/>
        </p:spPr>
        <p:txBody>
          <a:bodyPr/>
          <a:lstStyle>
            <a:lvl1pPr marL="0" indent="0">
              <a:buNone/>
              <a:defRPr sz="1600">
                <a:effectLst/>
              </a:defRPr>
            </a:lvl1pPr>
            <a:lvl2pPr marL="457200" indent="0">
              <a:buNone/>
              <a:defRPr sz="1400">
                <a:effectLst/>
              </a:defRPr>
            </a:lvl2pPr>
            <a:lvl3pPr marL="914400" indent="0">
              <a:buNone/>
              <a:defRPr sz="1200">
                <a:effectLst/>
              </a:defRPr>
            </a:lvl3pPr>
            <a:lvl4pPr marL="1371600" indent="0">
              <a:buNone/>
              <a:defRPr sz="1000">
                <a:effectLst/>
              </a:defRPr>
            </a:lvl4pPr>
            <a:lvl5pPr marL="1828800" indent="0">
              <a:buNone/>
              <a:defRPr sz="1000">
                <a:effectLst/>
              </a:defRPr>
            </a:lvl5pPr>
            <a:lvl6pPr marL="2286000" indent="0">
              <a:buNone/>
              <a:defRPr sz="1000">
                <a:effectLst/>
              </a:defRPr>
            </a:lvl6pPr>
            <a:lvl7pPr marL="2743200" indent="0">
              <a:buNone/>
              <a:defRPr sz="1000">
                <a:effectLst/>
              </a:defRPr>
            </a:lvl7pPr>
            <a:lvl8pPr marL="3200400" indent="0">
              <a:buNone/>
              <a:defRPr sz="1000">
                <a:effectLst/>
              </a:defRPr>
            </a:lvl8pPr>
            <a:lvl9pPr marL="3657600" indent="0">
              <a:buNone/>
              <a:defRPr sz="1000">
                <a:effectLst/>
              </a:defRPr>
            </a:lvl9pPr>
          </a:lstStyle>
          <a:p>
            <a:pPr lvl="0"/>
            <a:r>
              <a:rPr lang="zh-CN" altLang="en-US" smtClean="0">
                <a:effectLst/>
              </a:rPr>
              <a:t>单击此处编辑母版文本样式</a:t>
            </a:r>
          </a:p>
        </p:txBody>
      </p:sp>
      <p:sp>
        <p:nvSpPr>
          <p:cNvPr id="5" name="日期占位符 3"/>
          <p:cNvSpPr>
            <a:spLocks noGrp="1" noChangeArrowheads="1"/>
          </p:cNvSpPr>
          <p:nvPr>
            <p:ph type="dt" sz="half" idx="10"/>
          </p:nvPr>
        </p:nvSpPr>
        <p:spPr>
          <a:effectLst/>
        </p:spPr>
        <p:txBody>
          <a:bodyPr/>
          <a:lstStyle/>
          <a:p>
            <a:fld id="{71B29CAF-719F-4720-B66E-EA4680BCB08C}" type="datetime3">
              <a:rPr lang="zh-CN" altLang="en-US">
                <a:effectLst/>
              </a:rPr>
              <a:t/>
            </a:fld>
            <a:endParaRPr lang="zh-CN" altLang="en-US" sz="1800">
              <a:solidFill>
                <a:schemeClr val="tx1"/>
              </a:solidFill>
              <a:effectLst/>
            </a:endParaRPr>
          </a:p>
        </p:txBody>
      </p:sp>
      <p:sp>
        <p:nvSpPr>
          <p:cNvPr id="6" name="页脚占位符 4"/>
          <p:cNvSpPr>
            <a:spLocks noGrp="1" noChangeArrowheads="1"/>
          </p:cNvSpPr>
          <p:nvPr>
            <p:ph type="ftr" sz="quarter" idx="11"/>
          </p:nvPr>
        </p:nvSpPr>
        <p:spPr>
          <a:effectLst/>
        </p:spPr>
        <p:txBody>
          <a:bodyPr/>
          <a:lstStyle/>
          <a:p>
            <a:endParaRPr lang="zh-CN" altLang="zh-CN">
              <a:effectLst/>
            </a:endParaRPr>
          </a:p>
        </p:txBody>
      </p:sp>
      <p:sp>
        <p:nvSpPr>
          <p:cNvPr id="7" name="灯片编号占位符 5"/>
          <p:cNvSpPr>
            <a:spLocks noGrp="1" noChangeArrowheads="1"/>
          </p:cNvSpPr>
          <p:nvPr>
            <p:ph type="sldNum" sz="quarter" idx="12"/>
          </p:nvPr>
        </p:nvSpPr>
        <p:spPr>
          <a:effectLst/>
        </p:spPr>
        <p:txBody>
          <a:bodyPr/>
          <a:lstStyle/>
          <a:p>
            <a:fld id="{D6062FC3-4C8A-4134-AA01-02667ED4E6EB}"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2_图片与标题">
    <p:spTree>
      <p:nvGrpSpPr>
        <p:cNvPr id="1" name=""/>
        <p:cNvGrpSpPr/>
        <p:nvPr/>
      </p:nvGrpSpPr>
      <p:grpSpPr>
        <a:xfrm>
          <a:off x="0" y="0"/>
          <a:ext cx="0" cy="0"/>
        </a:xfrm>
        <a:effectLst/>
      </p:grpSpPr>
      <p:sp>
        <p:nvSpPr>
          <p:cNvPr id="2" name="标题 1"/>
          <p:cNvSpPr>
            <a:spLocks noGrp="1"/>
          </p:cNvSpPr>
          <p:nvPr>
            <p:ph type="title"/>
          </p:nvPr>
        </p:nvSpPr>
        <p:spPr>
          <a:xfrm>
            <a:off x="839788" y="457200"/>
            <a:ext cx="3932237" cy="1600200"/>
          </a:xfrm>
          <a:effectLst/>
        </p:spPr>
        <p:txBody>
          <a:bodyPr anchor="b"/>
          <a:lstStyle>
            <a:lvl1pPr>
              <a:defRPr sz="3200">
                <a:effectLst/>
              </a:defRPr>
            </a:lvl1pPr>
          </a:lstStyle>
          <a:p>
            <a:r>
              <a:rPr lang="zh-CN" altLang="en-US" smtClean="0">
                <a:effectLst/>
              </a:rPr>
              <a:t>单击此处编辑母版标题样式</a:t>
            </a:r>
            <a:endParaRPr lang="zh-CN" altLang="en-US">
              <a:effectLst/>
            </a:endParaRPr>
          </a:p>
        </p:txBody>
      </p:sp>
      <p:sp>
        <p:nvSpPr>
          <p:cNvPr id="3" name="图片占位符 2"/>
          <p:cNvSpPr>
            <a:spLocks noGrp="1"/>
          </p:cNvSpPr>
          <p:nvPr>
            <p:ph type="pic" idx="1"/>
          </p:nvPr>
        </p:nvSpPr>
        <p:spPr>
          <a:xfrm>
            <a:off x="5183188" y="987425"/>
            <a:ext cx="6172200" cy="4873625"/>
          </a:xfrm>
          <a:effectLst/>
        </p:spPr>
        <p:txBody>
          <a:bodyPr/>
          <a:lstStyle>
            <a:lvl1pPr marL="0" indent="0">
              <a:buNone/>
              <a:defRPr sz="3200">
                <a:effectLst/>
              </a:defRPr>
            </a:lvl1pPr>
            <a:lvl2pPr marL="457200" indent="0">
              <a:buNone/>
              <a:defRPr sz="2800">
                <a:effectLst/>
              </a:defRPr>
            </a:lvl2pPr>
            <a:lvl3pPr marL="914400" indent="0">
              <a:buNone/>
              <a:defRPr sz="2400">
                <a:effectLst/>
              </a:defRPr>
            </a:lvl3pPr>
            <a:lvl4pPr marL="1371600" indent="0">
              <a:buNone/>
              <a:defRPr sz="2000">
                <a:effectLst/>
              </a:defRPr>
            </a:lvl4pPr>
            <a:lvl5pPr marL="1828800" indent="0">
              <a:buNone/>
              <a:defRPr sz="2000">
                <a:effectLst/>
              </a:defRPr>
            </a:lvl5pPr>
            <a:lvl6pPr marL="2286000" indent="0">
              <a:buNone/>
              <a:defRPr sz="2000">
                <a:effectLst/>
              </a:defRPr>
            </a:lvl6pPr>
            <a:lvl7pPr marL="2743200" indent="0">
              <a:buNone/>
              <a:defRPr sz="2000">
                <a:effectLst/>
              </a:defRPr>
            </a:lvl7pPr>
            <a:lvl8pPr marL="3200400" indent="0">
              <a:buNone/>
              <a:defRPr sz="2000">
                <a:effectLst/>
              </a:defRPr>
            </a:lvl8pPr>
            <a:lvl9pPr marL="3657600" indent="0">
              <a:buNone/>
              <a:defRPr sz="2000">
                <a:effectLst/>
              </a:defRPr>
            </a:lvl9pPr>
          </a:lstStyle>
          <a:p>
            <a:pPr lvl="0"/>
            <a:endParaRPr lang="zh-CN" altLang="en-US" noProof="0" smtClean="0">
              <a:effectLst/>
              <a:sym typeface="Calibri" panose="020f0502020204030204" charset="0"/>
            </a:endParaRPr>
          </a:p>
        </p:txBody>
      </p:sp>
      <p:sp>
        <p:nvSpPr>
          <p:cNvPr id="4" name="文本占位符 3"/>
          <p:cNvSpPr>
            <a:spLocks noGrp="1"/>
          </p:cNvSpPr>
          <p:nvPr>
            <p:ph type="body" sz="half" idx="2"/>
          </p:nvPr>
        </p:nvSpPr>
        <p:spPr>
          <a:xfrm>
            <a:off x="839788" y="2057400"/>
            <a:ext cx="3932237" cy="3811588"/>
          </a:xfrm>
          <a:effectLst/>
        </p:spPr>
        <p:txBody>
          <a:bodyPr/>
          <a:lstStyle>
            <a:lvl1pPr marL="0" indent="0">
              <a:buNone/>
              <a:defRPr sz="1600">
                <a:effectLst/>
              </a:defRPr>
            </a:lvl1pPr>
            <a:lvl2pPr marL="457200" indent="0">
              <a:buNone/>
              <a:defRPr sz="1400">
                <a:effectLst/>
              </a:defRPr>
            </a:lvl2pPr>
            <a:lvl3pPr marL="914400" indent="0">
              <a:buNone/>
              <a:defRPr sz="1200">
                <a:effectLst/>
              </a:defRPr>
            </a:lvl3pPr>
            <a:lvl4pPr marL="1371600" indent="0">
              <a:buNone/>
              <a:defRPr sz="1000">
                <a:effectLst/>
              </a:defRPr>
            </a:lvl4pPr>
            <a:lvl5pPr marL="1828800" indent="0">
              <a:buNone/>
              <a:defRPr sz="1000">
                <a:effectLst/>
              </a:defRPr>
            </a:lvl5pPr>
            <a:lvl6pPr marL="2286000" indent="0">
              <a:buNone/>
              <a:defRPr sz="1000">
                <a:effectLst/>
              </a:defRPr>
            </a:lvl6pPr>
            <a:lvl7pPr marL="2743200" indent="0">
              <a:buNone/>
              <a:defRPr sz="1000">
                <a:effectLst/>
              </a:defRPr>
            </a:lvl7pPr>
            <a:lvl8pPr marL="3200400" indent="0">
              <a:buNone/>
              <a:defRPr sz="1000">
                <a:effectLst/>
              </a:defRPr>
            </a:lvl8pPr>
            <a:lvl9pPr marL="3657600" indent="0">
              <a:buNone/>
              <a:defRPr sz="1000">
                <a:effectLst/>
              </a:defRPr>
            </a:lvl9pPr>
          </a:lstStyle>
          <a:p>
            <a:pPr lvl="0"/>
            <a:r>
              <a:rPr lang="zh-CN" altLang="en-US" smtClean="0">
                <a:effectLst/>
              </a:rPr>
              <a:t>单击此处编辑母版文本样式</a:t>
            </a:r>
          </a:p>
        </p:txBody>
      </p:sp>
      <p:sp>
        <p:nvSpPr>
          <p:cNvPr id="5" name="日期占位符 3"/>
          <p:cNvSpPr>
            <a:spLocks noGrp="1" noChangeArrowheads="1"/>
          </p:cNvSpPr>
          <p:nvPr>
            <p:ph type="dt" sz="half" idx="10"/>
          </p:nvPr>
        </p:nvSpPr>
        <p:spPr>
          <a:effectLst/>
        </p:spPr>
        <p:txBody>
          <a:bodyPr/>
          <a:lstStyle/>
          <a:p>
            <a:fld id="{8395D587-0127-4329-A6E7-5B8728DC8010}" type="datetime3">
              <a:rPr lang="zh-CN" altLang="en-US">
                <a:effectLst/>
              </a:rPr>
              <a:t/>
            </a:fld>
            <a:endParaRPr lang="zh-CN" altLang="en-US" sz="1800">
              <a:solidFill>
                <a:schemeClr val="tx1"/>
              </a:solidFill>
              <a:effectLst/>
            </a:endParaRPr>
          </a:p>
        </p:txBody>
      </p:sp>
      <p:sp>
        <p:nvSpPr>
          <p:cNvPr id="6" name="页脚占位符 4"/>
          <p:cNvSpPr>
            <a:spLocks noGrp="1" noChangeArrowheads="1"/>
          </p:cNvSpPr>
          <p:nvPr>
            <p:ph type="ftr" sz="quarter" idx="11"/>
          </p:nvPr>
        </p:nvSpPr>
        <p:spPr>
          <a:effectLst/>
        </p:spPr>
        <p:txBody>
          <a:bodyPr/>
          <a:lstStyle/>
          <a:p>
            <a:endParaRPr lang="zh-CN" altLang="zh-CN">
              <a:effectLst/>
            </a:endParaRPr>
          </a:p>
        </p:txBody>
      </p:sp>
      <p:sp>
        <p:nvSpPr>
          <p:cNvPr id="7" name="灯片编号占位符 5"/>
          <p:cNvSpPr>
            <a:spLocks noGrp="1" noChangeArrowheads="1"/>
          </p:cNvSpPr>
          <p:nvPr>
            <p:ph type="sldNum" sz="quarter" idx="12"/>
          </p:nvPr>
        </p:nvSpPr>
        <p:spPr>
          <a:effectLst/>
        </p:spPr>
        <p:txBody>
          <a:bodyPr/>
          <a:lstStyle/>
          <a:p>
            <a:fld id="{2BB087CA-541B-46E4-A5CD-845074B24FEC}"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2_标题和竖排文字">
    <p:spTree>
      <p:nvGrpSpPr>
        <p:cNvPr id="1" name=""/>
        <p:cNvGrpSpPr/>
        <p:nvPr/>
      </p:nvGrpSpPr>
      <p:grpSpPr>
        <a:xfrm>
          <a:off x="0" y="0"/>
          <a:ext cx="0" cy="0"/>
        </a:xfrm>
        <a:effectLst/>
      </p:grpSpPr>
      <p:sp>
        <p:nvSpPr>
          <p:cNvPr id="2" name="标题 1"/>
          <p:cNvSpPr>
            <a:spLocks noGrp="1"/>
          </p:cNvSpPr>
          <p:nvPr>
            <p:ph type="title"/>
          </p:nvPr>
        </p:nvSpPr>
        <p:spPr>
          <a:effectLst/>
        </p:spPr>
        <p:txBody>
          <a:bodyPr/>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日期占位符 3"/>
          <p:cNvSpPr>
            <a:spLocks noGrp="1" noChangeArrowheads="1"/>
          </p:cNvSpPr>
          <p:nvPr>
            <p:ph type="dt" sz="half" idx="10"/>
          </p:nvPr>
        </p:nvSpPr>
        <p:spPr>
          <a:effectLst/>
        </p:spPr>
        <p:txBody>
          <a:bodyPr/>
          <a:lstStyle/>
          <a:p>
            <a:fld id="{1C68355E-E895-430B-BC52-A7C7928E9A7F}" type="datetime3">
              <a:rPr lang="zh-CN" altLang="en-US">
                <a:effectLst/>
              </a:rPr>
              <a:t/>
            </a:fld>
            <a:endParaRPr lang="zh-CN" altLang="en-US" sz="1800">
              <a:solidFill>
                <a:schemeClr val="tx1"/>
              </a:solidFill>
              <a:effectLst/>
            </a:endParaRPr>
          </a:p>
        </p:txBody>
      </p:sp>
      <p:sp>
        <p:nvSpPr>
          <p:cNvPr id="5" name="页脚占位符 4"/>
          <p:cNvSpPr>
            <a:spLocks noGrp="1" noChangeArrowheads="1"/>
          </p:cNvSpPr>
          <p:nvPr>
            <p:ph type="ftr" sz="quarter" idx="11"/>
          </p:nvPr>
        </p:nvSpPr>
        <p:spPr>
          <a:effectLst/>
        </p:spPr>
        <p:txBody>
          <a:bodyPr/>
          <a:lstStyle/>
          <a:p>
            <a:endParaRPr lang="zh-CN" altLang="zh-CN">
              <a:effectLst/>
            </a:endParaRPr>
          </a:p>
        </p:txBody>
      </p:sp>
      <p:sp>
        <p:nvSpPr>
          <p:cNvPr id="6" name="灯片编号占位符 5"/>
          <p:cNvSpPr>
            <a:spLocks noGrp="1" noChangeArrowheads="1"/>
          </p:cNvSpPr>
          <p:nvPr>
            <p:ph type="sldNum" sz="quarter" idx="12"/>
          </p:nvPr>
        </p:nvSpPr>
        <p:spPr>
          <a:effectLst/>
        </p:spPr>
        <p:txBody>
          <a:bodyPr/>
          <a:lstStyle/>
          <a:p>
            <a:fld id="{EDD84D4B-1AAC-4C7C-8B3B-315D96145AD3}"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a:effectLst/>
      </p:grpSpPr>
      <p:sp>
        <p:nvSpPr>
          <p:cNvPr id="2" name="竖排标题 1"/>
          <p:cNvSpPr>
            <a:spLocks noGrp="1"/>
          </p:cNvSpPr>
          <p:nvPr>
            <p:ph type="title" orient="vert"/>
          </p:nvPr>
        </p:nvSpPr>
        <p:spPr>
          <a:xfrm>
            <a:off x="8724900" y="365125"/>
            <a:ext cx="2628900" cy="5811838"/>
          </a:xfrm>
          <a:effectLst/>
        </p:spPr>
        <p:txBody>
          <a:bodyPr vert="eaVert"/>
          <a:lstStyle/>
          <a:p>
            <a:r>
              <a:rPr lang="zh-CN" altLang="en-US" smtClean="0">
                <a:effectLst/>
              </a:rPr>
              <a:t>单击此处编辑母版标题样式</a:t>
            </a:r>
            <a:endParaRPr lang="zh-CN" altLang="en-US">
              <a:effectLst/>
            </a:endParaRPr>
          </a:p>
        </p:txBody>
      </p:sp>
      <p:sp>
        <p:nvSpPr>
          <p:cNvPr id="3" name="竖排文字占位符 2"/>
          <p:cNvSpPr>
            <a:spLocks noGrp="1"/>
          </p:cNvSpPr>
          <p:nvPr>
            <p:ph type="body" orient="vert" idx="1"/>
          </p:nvPr>
        </p:nvSpPr>
        <p:spPr>
          <a:xfrm>
            <a:off x="838200" y="365125"/>
            <a:ext cx="7734300" cy="5811838"/>
          </a:xfrm>
          <a:effectLst/>
        </p:spPr>
        <p:txBody>
          <a:bodyPr vert="eaVert"/>
          <a:lstStyle/>
          <a:p>
            <a:pPr lvl="0"/>
            <a:r>
              <a:rPr lang="zh-CN" altLang="en-US" smtClean="0">
                <a:effectLst/>
              </a:rPr>
              <a:t>单击此处编辑母版文本样式</a:t>
            </a:r>
          </a:p>
          <a:p>
            <a:pPr lvl="1"/>
            <a:r>
              <a:rPr lang="zh-CN" altLang="en-US" smtClean="0">
                <a:effectLst/>
              </a:rPr>
              <a:t>第二级</a:t>
            </a:r>
          </a:p>
          <a:p>
            <a:pPr lvl="2"/>
            <a:r>
              <a:rPr lang="zh-CN" altLang="en-US" smtClean="0">
                <a:effectLst/>
              </a:rPr>
              <a:t>第三级</a:t>
            </a:r>
          </a:p>
          <a:p>
            <a:pPr lvl="3"/>
            <a:r>
              <a:rPr lang="zh-CN" altLang="en-US" smtClean="0">
                <a:effectLst/>
              </a:rPr>
              <a:t>第四级</a:t>
            </a:r>
          </a:p>
          <a:p>
            <a:pPr lvl="4"/>
            <a:r>
              <a:rPr lang="zh-CN" altLang="en-US" smtClean="0">
                <a:effectLst/>
              </a:rPr>
              <a:t>第五级</a:t>
            </a:r>
            <a:endParaRPr lang="zh-CN" altLang="en-US">
              <a:effectLst/>
            </a:endParaRPr>
          </a:p>
        </p:txBody>
      </p:sp>
      <p:sp>
        <p:nvSpPr>
          <p:cNvPr id="4" name="日期占位符 3"/>
          <p:cNvSpPr>
            <a:spLocks noGrp="1" noChangeArrowheads="1"/>
          </p:cNvSpPr>
          <p:nvPr>
            <p:ph type="dt" sz="half" idx="10"/>
          </p:nvPr>
        </p:nvSpPr>
        <p:spPr>
          <a:effectLst/>
        </p:spPr>
        <p:txBody>
          <a:bodyPr/>
          <a:lstStyle/>
          <a:p>
            <a:fld id="{E90F291F-9EE2-4580-84F1-EE9169B83C7C}" type="datetime3">
              <a:rPr lang="zh-CN" altLang="en-US">
                <a:effectLst/>
              </a:rPr>
              <a:t/>
            </a:fld>
            <a:endParaRPr lang="zh-CN" altLang="en-US" sz="1800">
              <a:solidFill>
                <a:schemeClr val="tx1"/>
              </a:solidFill>
              <a:effectLst/>
            </a:endParaRPr>
          </a:p>
        </p:txBody>
      </p:sp>
      <p:sp>
        <p:nvSpPr>
          <p:cNvPr id="5" name="页脚占位符 4"/>
          <p:cNvSpPr>
            <a:spLocks noGrp="1" noChangeArrowheads="1"/>
          </p:cNvSpPr>
          <p:nvPr>
            <p:ph type="ftr" sz="quarter" idx="11"/>
          </p:nvPr>
        </p:nvSpPr>
        <p:spPr>
          <a:effectLst/>
        </p:spPr>
        <p:txBody>
          <a:bodyPr/>
          <a:lstStyle/>
          <a:p>
            <a:endParaRPr lang="zh-CN" altLang="zh-CN">
              <a:effectLst/>
            </a:endParaRPr>
          </a:p>
        </p:txBody>
      </p:sp>
      <p:sp>
        <p:nvSpPr>
          <p:cNvPr id="6" name="灯片编号占位符 5"/>
          <p:cNvSpPr>
            <a:spLocks noGrp="1" noChangeArrowheads="1"/>
          </p:cNvSpPr>
          <p:nvPr>
            <p:ph type="sldNum" sz="quarter" idx="12"/>
          </p:nvPr>
        </p:nvSpPr>
        <p:spPr>
          <a:effectLst/>
        </p:spPr>
        <p:txBody>
          <a:bodyPr/>
          <a:lstStyle/>
          <a:p>
            <a:fld id="{51703CD4-6BA2-4A22-9D26-7F5BE47A6D72}"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p:cSld name="1_自定义版式">
    <p:spTree>
      <p:nvGrpSpPr>
        <p:cNvPr id="1" name=""/>
        <p:cNvGrpSpPr/>
        <p:nvPr/>
      </p:nvGrpSpPr>
      <p:grpSpPr>
        <a:xfrm>
          <a:off x="0" y="0"/>
          <a:ext cx="0" cy="0"/>
        </a:xfrm>
        <a:effectLst/>
      </p:grpSpPr>
      <p:sp>
        <p:nvSpPr>
          <p:cNvPr id="2" name="标题 1"/>
          <p:cNvSpPr>
            <a:spLocks noGrp="1"/>
          </p:cNvSpPr>
          <p:nvPr>
            <p:ph type="title"/>
          </p:nvPr>
        </p:nvSpPr>
        <p:spPr>
          <a:xfrm>
            <a:off x="838200" y="365125"/>
            <a:ext cx="10515600" cy="1325563"/>
          </a:xfrm>
          <a:effectLst/>
        </p:spPr>
        <p:txBody>
          <a:bodyPr/>
          <a:lstStyle/>
          <a:p>
            <a:r>
              <a:rPr lang="zh-CN" altLang="en-US" smtClean="0">
                <a:effectLst/>
              </a:rPr>
              <a:t>单击此处编辑母版标题样式</a:t>
            </a:r>
            <a:endParaRPr lang="zh-CN" altLang="en-US">
              <a:effectLst/>
            </a:endParaRPr>
          </a:p>
        </p:txBody>
      </p:sp>
      <p:sp>
        <p:nvSpPr>
          <p:cNvPr id="3" name="日期占位符 3"/>
          <p:cNvSpPr>
            <a:spLocks noGrp="1" noChangeArrowheads="1"/>
          </p:cNvSpPr>
          <p:nvPr>
            <p:ph type="dt" sz="half" idx="10"/>
          </p:nvPr>
        </p:nvSpPr>
        <p:spPr>
          <a:effectLst/>
        </p:spPr>
        <p:txBody>
          <a:bodyPr/>
          <a:lstStyle/>
          <a:p>
            <a:fld id="{C8A75CA0-C5E8-4FB8-A64A-229310F36516}" type="datetime3">
              <a:rPr lang="zh-CN" altLang="en-US">
                <a:effectLst/>
              </a:rPr>
              <a:t/>
            </a:fld>
            <a:endParaRPr lang="zh-CN" altLang="en-US" sz="1800">
              <a:solidFill>
                <a:schemeClr val="tx1"/>
              </a:solidFill>
              <a:effectLst/>
            </a:endParaRPr>
          </a:p>
        </p:txBody>
      </p:sp>
      <p:sp>
        <p:nvSpPr>
          <p:cNvPr id="4" name="页脚占位符 4"/>
          <p:cNvSpPr>
            <a:spLocks noGrp="1" noChangeArrowheads="1"/>
          </p:cNvSpPr>
          <p:nvPr>
            <p:ph type="ftr" sz="quarter" idx="11"/>
          </p:nvPr>
        </p:nvSpPr>
        <p:spPr>
          <a:effectLst/>
        </p:spPr>
        <p:txBody>
          <a:bodyPr/>
          <a:lstStyle/>
          <a:p>
            <a:endParaRPr lang="zh-CN" altLang="zh-CN">
              <a:effectLst/>
            </a:endParaRPr>
          </a:p>
        </p:txBody>
      </p:sp>
      <p:sp>
        <p:nvSpPr>
          <p:cNvPr id="5" name="灯片编号占位符 5"/>
          <p:cNvSpPr>
            <a:spLocks noGrp="1" noChangeArrowheads="1"/>
          </p:cNvSpPr>
          <p:nvPr>
            <p:ph type="sldNum" sz="quarter" idx="12"/>
          </p:nvPr>
        </p:nvSpPr>
        <p:spPr>
          <a:effectLst/>
        </p:spPr>
        <p:txBody>
          <a:bodyPr/>
          <a:lstStyle/>
          <a:p>
            <a:fld id="{1433FCFC-1788-44CD-9240-5A6281F352E2}" type="slidenum">
              <a:rPr lang="zh-CN" altLang="en-US">
                <a:effectLst/>
              </a:rPr>
              <a:t/>
            </a:fld>
            <a:endParaRPr lang="zh-CN" altLang="en-US" sz="1800">
              <a:solidFill>
                <a:schemeClr val="tx1"/>
              </a:solidFill>
              <a:effectLst/>
            </a:endParaRPr>
          </a:p>
        </p:txBody>
      </p:sp>
    </p:spTree>
  </p:cSld>
  <p:clrMapOvr>
    <a:masterClrMapping/>
  </p:clrMapOvr>
  <p:transition/>
  <p:timing/>
  <p:hf sldNum="0" hdr="0" ftr="0"/>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image" Target="../media/image1.png" /><Relationship Id="rId32"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31"/>
          <a:stretch/>
        </a:blipFill>
        <a:effectLst/>
      </p:bgPr>
    </p:bg>
    <p:spTree>
      <p:nvGrpSpPr>
        <p:cNvPr id="1" name=""/>
        <p:cNvGrpSpPr/>
        <p:nvPr/>
      </p:nvGrpSpPr>
      <p:grpSpPr>
        <a:effectLst/>
      </p:grpSpPr>
      <p:sp>
        <p:nvSpPr>
          <p:cNvPr id="1026" name="标题占位符 1"/>
          <p:cNvSpPr>
            <a:spLocks noGrp="1"/>
          </p:cNvSpPr>
          <p:nvPr>
            <p:ph type="title"/>
          </p:nvPr>
        </p:nvSpPr>
        <p:spPr>
          <a:xfrm>
            <a:off x="838200" y="365125"/>
            <a:ext cx="10515600" cy="1325563"/>
          </a:xfrm>
          <a:prstGeom prst="rect">
            <a:avLst/>
          </a:prstGeom>
          <a:noFill/>
          <a:ln w="9525">
            <a:noFill/>
          </a:ln>
          <a:effectLst/>
        </p:spPr>
        <p:txBody>
          <a:bodyPr anchor="ctr"/>
          <a:lstStyle/>
          <a:p>
            <a:pPr lvl="0"/>
            <a:r>
              <a:rPr lang="zh-CN" altLang="zh-CN">
                <a:effectLst/>
              </a:rPr>
              <a:t>单击此处编辑母版标题样式</a:t>
            </a:r>
          </a:p>
        </p:txBody>
      </p:sp>
      <p:sp>
        <p:nvSpPr>
          <p:cNvPr id="1027" name="文本占位符 2"/>
          <p:cNvSpPr>
            <a:spLocks noGrp="1"/>
          </p:cNvSpPr>
          <p:nvPr>
            <p:ph type="body" idx="1"/>
          </p:nvPr>
        </p:nvSpPr>
        <p:spPr>
          <a:xfrm>
            <a:off x="838200" y="1825625"/>
            <a:ext cx="10515600" cy="4351338"/>
          </a:xfrm>
          <a:prstGeom prst="rect">
            <a:avLst/>
          </a:prstGeom>
          <a:noFill/>
          <a:ln w="9525">
            <a:noFill/>
          </a:ln>
          <a:effectLst/>
        </p:spPr>
        <p:txBody>
          <a:bodyPr/>
          <a:lstStyle/>
          <a:p>
            <a:pPr lvl="0"/>
            <a:r>
              <a:rPr lang="zh-CN" altLang="zh-CN">
                <a:effectLst/>
              </a:rPr>
              <a:t>单击此处编辑母版文本样式</a:t>
            </a:r>
          </a:p>
          <a:p>
            <a:pPr lvl="1"/>
            <a:r>
              <a:rPr lang="zh-CN" altLang="zh-CN">
                <a:effectLst/>
              </a:rPr>
              <a:t>第二级</a:t>
            </a:r>
          </a:p>
          <a:p>
            <a:pPr lvl="2"/>
            <a:r>
              <a:rPr lang="zh-CN" altLang="zh-CN">
                <a:effectLst/>
              </a:rPr>
              <a:t>第三级</a:t>
            </a:r>
          </a:p>
          <a:p>
            <a:pPr lvl="3"/>
            <a:r>
              <a:rPr lang="zh-CN" altLang="zh-CN">
                <a:effectLst/>
              </a:rPr>
              <a:t>第四级</a:t>
            </a:r>
          </a:p>
          <a:p>
            <a:pPr lvl="4"/>
            <a:r>
              <a:rPr lang="zh-CN" altLang="zh-CN">
                <a:effectLst/>
              </a:rPr>
              <a:t>第五级</a:t>
            </a:r>
          </a:p>
        </p:txBody>
      </p:sp>
      <p:sp>
        <p:nvSpPr>
          <p:cNvPr id="1028" name="日期占位符 3"/>
          <p:cNvSpPr>
            <a:spLocks noGrp="1" noChangeArrowheads="1"/>
          </p:cNvSpPr>
          <p:nvPr>
            <p:ph type="dt" sz="half" idx="2"/>
          </p:nvPr>
        </p:nvSpPr>
        <p:spPr>
          <a:xfrm>
            <a:off x="2927350" y="6492875"/>
            <a:ext cx="1950720" cy="365125"/>
          </a:xfrm>
          <a:prstGeom prst="rect">
            <a:avLst/>
          </a:prstGeom>
          <a:noFill/>
          <a:ln>
            <a:noFill/>
          </a:ln>
          <a:effectLst/>
        </p:spPr>
        <p:txBody>
          <a:bodyPr vert="horz" wrap="square" lIns="91440" tIns="45720" rIns="91440" bIns="45720" anchor="ctr" anchorCtr="0" compatLnSpc="1"/>
          <a:lstStyle>
            <a:lvl1pPr eaLnBrk="1" hangingPunct="1">
              <a:buFont typeface="Arial" panose="020b0604020202020204" pitchFamily="34" charset="0"/>
              <a:buNone/>
              <a:defRPr sz="1200">
                <a:solidFill>
                  <a:srgbClr val="898989"/>
                </a:solidFill>
                <a:effectLs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14976CC6-C19E-48A5-BACD-2326912F4783}"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1029" name="页脚占位符 4"/>
          <p:cNvSpPr>
            <a:spLocks noGrp="1" noChangeArrowheads="1"/>
          </p:cNvSpPr>
          <p:nvPr>
            <p:ph type="ftr" sz="quarter" idx="3"/>
          </p:nvPr>
        </p:nvSpPr>
        <p:spPr>
          <a:xfrm>
            <a:off x="5624830" y="6492875"/>
            <a:ext cx="2649855" cy="365125"/>
          </a:xfrm>
          <a:prstGeom prst="rect">
            <a:avLst/>
          </a:prstGeom>
          <a:noFill/>
          <a:ln>
            <a:noFill/>
          </a:ln>
          <a:effectLst/>
        </p:spPr>
        <p:txBody>
          <a:bodyPr vert="horz" wrap="square" lIns="91440" tIns="45720" rIns="91440" bIns="45720" anchor="ctr" anchorCtr="0" compatLnSpc="1"/>
          <a:lstStyle>
            <a:lvl1pPr algn="ctr" eaLnBrk="1" hangingPunct="1">
              <a:buFont typeface="Arial" panose="020b0604020202020204" pitchFamily="34" charset="0"/>
              <a:buNone/>
              <a:defRPr sz="1200">
                <a:solidFill>
                  <a:srgbClr val="898989"/>
                </a:solidFill>
                <a:effectLs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zh-CN" sz="1200" b="0" i="0" u="none" strike="noStrike" kern="1200" cap="none" spc="0" normalizeH="0" baseline="0" noProof="0">
              <a:ln>
                <a:noFill/>
              </a:ln>
              <a:solidFill>
                <a:srgbClr val="898989"/>
              </a:solidFill>
              <a:effectLst/>
              <a:uLnTx/>
              <a:uFillTx/>
              <a:latin typeface="Arial" pitchFamily="34" charset="0"/>
              <a:ea typeface="宋体" pitchFamily="2" charset="-122"/>
              <a:cs typeface="+mn-cs"/>
            </a:endParaRPr>
          </a:p>
        </p:txBody>
      </p:sp>
      <p:sp>
        <p:nvSpPr>
          <p:cNvPr id="1030" name="灯片编号占位符 5"/>
          <p:cNvSpPr>
            <a:spLocks noGrp="1" noChangeArrowheads="1"/>
          </p:cNvSpPr>
          <p:nvPr>
            <p:ph type="sldNum" sz="quarter" idx="4"/>
          </p:nvPr>
        </p:nvSpPr>
        <p:spPr>
          <a:xfrm>
            <a:off x="9101455" y="6475730"/>
            <a:ext cx="2252345" cy="365125"/>
          </a:xfrm>
          <a:prstGeom prst="rect">
            <a:avLst/>
          </a:prstGeom>
          <a:noFill/>
          <a:ln>
            <a:noFill/>
          </a:ln>
          <a:effectLst/>
        </p:spPr>
        <p:txBody>
          <a:bodyPr vert="horz" wrap="square" lIns="91440" tIns="45720" rIns="91440" bIns="45720" anchor="ctr" anchorCtr="0" compatLnSpc="1"/>
          <a:lstStyle>
            <a:lvl1pPr algn="r">
              <a:buFont typeface="Arial" panose="020b0604020202020204" pitchFamily="34" charset="0"/>
              <a:defRPr sz="1200">
                <a:solidFill>
                  <a:srgbClr val="898989"/>
                </a:solidFill>
                <a:effectLst/>
              </a:defRPr>
            </a:lvl1pPr>
          </a:lstStyle>
          <a:p>
            <a:pPr lvl="0" eaLnBrk="1" hangingPunct="1"/>
            <a:fld id="{9A0DB2DC-4C9A-4742-B13C-FB6460FD3503}" type="slidenum">
              <a:rPr lang="zh-CN" altLang="en-US">
                <a:effectLst/>
                <a:latin typeface="Arial" pitchFamily="34" charset="0"/>
              </a:rPr>
              <a:t/>
            </a:fld>
            <a:endParaRPr lang="zh-CN" altLang="en-US">
              <a:effectLst/>
              <a:latin typeface="Arial" pitchFamily="34" charset="0"/>
            </a:endParaRPr>
          </a:p>
        </p:txBody>
      </p:sp>
      <p:sp>
        <p:nvSpPr>
          <p:cNvPr id="1039" name="Text Box 15"/>
          <p:cNvSpPr txBox="1">
            <a:spLocks noChangeArrowheads="1"/>
          </p:cNvSpPr>
          <p:nvPr userDrawn="1"/>
        </p:nvSpPr>
        <p:spPr>
          <a:xfrm>
            <a:off x="0" y="6459220"/>
            <a:ext cx="1137285" cy="398780"/>
          </a:xfrm>
          <a:prstGeom prst="rect">
            <a:avLst/>
          </a:prstGeom>
          <a:noFill/>
          <a:ln w="9525" algn="ctr">
            <a:noFill/>
            <a:miter lim="800000"/>
          </a:ln>
          <a:effectLst/>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1000" b="1" i="0" u="none" strike="noStrike" kern="1200" cap="none" spc="0" normalizeH="0" baseline="0" noProof="0">
                <a:ln>
                  <a:noFill/>
                </a:ln>
                <a:solidFill>
                  <a:srgbClr val="8DACBE"/>
                </a:solidFill>
                <a:effectLst/>
                <a:uLnTx/>
                <a:uFillTx/>
                <a:latin typeface="宋体" panose="02010600030101010101" pitchFamily="2" charset="-122"/>
                <a:ea typeface="宋体" pitchFamily="2" charset="-122"/>
                <a:cs typeface="+mn-cs"/>
              </a:rPr>
              <a:t>学习改变命运,知识创造未来</a:t>
            </a:r>
          </a:p>
        </p:txBody>
      </p:sp>
      <p:sp>
        <p:nvSpPr>
          <p:cNvPr id="2" name="Text Box 15"/>
          <p:cNvSpPr txBox="1">
            <a:spLocks noChangeArrowheads="1"/>
          </p:cNvSpPr>
          <p:nvPr userDrawn="1"/>
        </p:nvSpPr>
        <p:spPr>
          <a:xfrm>
            <a:off x="10579100" y="6628130"/>
            <a:ext cx="1626235" cy="229870"/>
          </a:xfrm>
          <a:prstGeom prst="rect">
            <a:avLst/>
          </a:prstGeom>
          <a:noFill/>
          <a:ln w="9525" algn="ctr">
            <a:noFill/>
            <a:miter lim="800000"/>
          </a:ln>
          <a:effectLst/>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pPr>
            <a:r>
              <a:rPr kumimoji="0" lang="zh-CN" altLang="en-US" sz="900" b="1" i="0" u="none" strike="noStrike" kern="1200" cap="none" spc="0" normalizeH="0" baseline="0" noProof="0">
                <a:ln>
                  <a:noFill/>
                </a:ln>
                <a:solidFill>
                  <a:srgbClr val="8A877A"/>
                </a:solidFill>
                <a:effectLst/>
                <a:uLnTx/>
                <a:uFillTx/>
                <a:latin typeface="宋体" panose="02010600030101010101" pitchFamily="2" charset="-122"/>
                <a:ea typeface="宋体" pitchFamily="2" charset="-122"/>
                <a:cs typeface="+mn-cs"/>
              </a:rPr>
              <a:t>学习成就理想知识创造未来</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Lst>
  <p:transition/>
  <p:timing/>
  <p:hf sldNum="0" hdr="0" ftr="0"/>
  <p:txStyles>
    <p:titleStyle>
      <a:lvl1pPr marL="914400" indent="-914400" algn="l" rtl="0" eaLnBrk="0" fontAlgn="base" hangingPunct="0">
        <a:lnSpc>
          <a:spcPct val="90000"/>
        </a:lnSpc>
        <a:spcBef>
          <a:spcPct val="0"/>
        </a:spcBef>
        <a:spcAft>
          <a:spcPct val="0"/>
        </a:spcAft>
        <a:defRPr sz="4400">
          <a:solidFill>
            <a:schemeClr val="tx1"/>
          </a:solidFill>
          <a:effectLst/>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effectLst/>
          <a:latin typeface="Calibri Light" pitchFamily="34" charset="0"/>
          <a:ea typeface="宋体"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effectLst/>
          <a:latin typeface="+mn-lt"/>
          <a:ea typeface="+mn-ea"/>
          <a:cs typeface="+mn-cs"/>
          <a:sym typeface="Calibri" panose="020f050202020403020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effectLst/>
          <a:latin typeface="+mn-lt"/>
          <a:ea typeface="+mn-ea"/>
          <a:sym typeface="Calibri" panose="020f050202020403020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effectLst/>
          <a:latin typeface="+mn-lt"/>
          <a:ea typeface="+mn-ea"/>
          <a:sym typeface="Calibri" panose="020f050202020403020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5pPr>
      <a:lvl6pPr marL="25146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6pPr>
      <a:lvl7pPr marL="29718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7pPr>
      <a:lvl8pPr marL="34290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8pPr>
      <a:lvl9pPr marL="3886200" indent="-228600" algn="l" rtl="0" fontAlgn="base">
        <a:lnSpc>
          <a:spcPct val="90000"/>
        </a:lnSpc>
        <a:spcBef>
          <a:spcPts val="500"/>
        </a:spcBef>
        <a:spcAft>
          <a:spcPct val="0"/>
        </a:spcAft>
        <a:buFont typeface="Arial" panose="020b0604020202020204" pitchFamily="34" charset="0"/>
        <a:buChar char="•"/>
        <a:defRPr>
          <a:solidFill>
            <a:schemeClr val="tx1"/>
          </a:solidFill>
          <a:effectLst/>
          <a:latin typeface="+mn-lt"/>
          <a:ea typeface="+mn-ea"/>
          <a:sym typeface="Calibri" panose="020f0502020204030204" charset="0"/>
        </a:defRPr>
      </a:lvl9pPr>
    </p:bodyStyle>
    <p:otherStyle>
      <a:defPPr>
        <a:defRPr lang="zh-CN">
          <a:effectLst/>
        </a:defRPr>
      </a:defPPr>
      <a:lvl1pPr marL="0" algn="l" defTabSz="914400" rtl="0" eaLnBrk="1" latinLnBrk="0" hangingPunct="1">
        <a:defRPr sz="1800" kern="1200">
          <a:solidFill>
            <a:schemeClr val="tx1"/>
          </a:solidFill>
          <a:effectLst/>
          <a:latin typeface="+mn-lt"/>
          <a:ea typeface="+mn-ea"/>
          <a:cs typeface="+mn-cs"/>
        </a:defRPr>
      </a:lvl1pPr>
      <a:lvl2pPr marL="457200" algn="l" defTabSz="914400" rtl="0" eaLnBrk="1" latinLnBrk="0" hangingPunct="1">
        <a:defRPr sz="1800" kern="1200">
          <a:solidFill>
            <a:schemeClr val="tx1"/>
          </a:solidFill>
          <a:effectLst/>
          <a:latin typeface="+mn-lt"/>
          <a:ea typeface="+mn-ea"/>
          <a:cs typeface="+mn-cs"/>
        </a:defRPr>
      </a:lvl2pPr>
      <a:lvl3pPr marL="914400" algn="l" defTabSz="914400" rtl="0" eaLnBrk="1" latinLnBrk="0" hangingPunct="1">
        <a:defRPr sz="1800" kern="1200">
          <a:solidFill>
            <a:schemeClr val="tx1"/>
          </a:solidFill>
          <a:effectLst/>
          <a:latin typeface="+mn-lt"/>
          <a:ea typeface="+mn-ea"/>
          <a:cs typeface="+mn-cs"/>
        </a:defRPr>
      </a:lvl3pPr>
      <a:lvl4pPr marL="1371600" algn="l" defTabSz="914400" rtl="0" eaLnBrk="1" latinLnBrk="0" hangingPunct="1">
        <a:defRPr sz="1800" kern="1200">
          <a:solidFill>
            <a:schemeClr val="tx1"/>
          </a:solidFill>
          <a:effectLst/>
          <a:latin typeface="+mn-lt"/>
          <a:ea typeface="+mn-ea"/>
          <a:cs typeface="+mn-cs"/>
        </a:defRPr>
      </a:lvl4pPr>
      <a:lvl5pPr marL="1828800" algn="l" defTabSz="914400" rtl="0" eaLnBrk="1" latinLnBrk="0" hangingPunct="1">
        <a:defRPr sz="1800" kern="1200">
          <a:solidFill>
            <a:schemeClr val="tx1"/>
          </a:solidFill>
          <a:effectLst/>
          <a:latin typeface="+mn-lt"/>
          <a:ea typeface="+mn-ea"/>
          <a:cs typeface="+mn-cs"/>
        </a:defRPr>
      </a:lvl5pPr>
      <a:lvl6pPr marL="2286000" algn="l" defTabSz="914400" rtl="0" eaLnBrk="1" latinLnBrk="0" hangingPunct="1">
        <a:defRPr sz="1800" kern="1200">
          <a:solidFill>
            <a:schemeClr val="tx1"/>
          </a:solidFill>
          <a:effectLst/>
          <a:latin typeface="+mn-lt"/>
          <a:ea typeface="+mn-ea"/>
          <a:cs typeface="+mn-cs"/>
        </a:defRPr>
      </a:lvl6pPr>
      <a:lvl7pPr marL="2743200" algn="l" defTabSz="914400" rtl="0" eaLnBrk="1" latinLnBrk="0" hangingPunct="1">
        <a:defRPr sz="1800" kern="1200">
          <a:solidFill>
            <a:schemeClr val="tx1"/>
          </a:solidFill>
          <a:effectLst/>
          <a:latin typeface="+mn-lt"/>
          <a:ea typeface="+mn-ea"/>
          <a:cs typeface="+mn-cs"/>
        </a:defRPr>
      </a:lvl7pPr>
      <a:lvl8pPr marL="3200400" algn="l" defTabSz="914400" rtl="0" eaLnBrk="1" latinLnBrk="0" hangingPunct="1">
        <a:defRPr sz="1800" kern="1200">
          <a:solidFill>
            <a:schemeClr val="tx1"/>
          </a:solidFill>
          <a:effectLst/>
          <a:latin typeface="+mn-lt"/>
          <a:ea typeface="+mn-ea"/>
          <a:cs typeface="+mn-cs"/>
        </a:defRPr>
      </a:lvl8pPr>
      <a:lvl9pPr marL="3657600" algn="l" defTabSz="914400" rtl="0" eaLnBrk="1" latinLnBrk="0" hangingPunct="1">
        <a:defRPr sz="1800" kern="1200">
          <a:solidFill>
            <a:schemeClr val="tx1"/>
          </a:solidFill>
          <a:effectLst/>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6.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8.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1.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a:xfrm>
          <a:off x="0" y="0"/>
          <a:ext cx="0" cy="0"/>
        </a:xfrm>
        <a:effectLst/>
      </p:grpSpPr>
      <p:sp>
        <p:nvSpPr>
          <p:cNvPr id="2" name="日期占位符 3"/>
          <p:cNvSpPr>
            <a:spLocks noGrp="1"/>
          </p:cNvSpPr>
          <p:nvPr>
            <p:ph type="dt" sz="half" idx="2"/>
          </p:nvPr>
        </p:nvSpPr>
        <p:spPr>
          <a:effectLst/>
        </p:spPr>
        <p:txBody>
          <a:bodyPr vert="horz" wrap="square" lIns="91440" tIns="45720" rIns="91440" bIns="45720" anchor="ctr"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pPr>
            <a:fld id="{A0AB3F0D-F962-48D6-A7A1-A54B66AE5F0F}" type="datetime3">
              <a:rPr kumimoji="0" lang="zh-CN" altLang="en-US" sz="1200" b="0" i="0" u="none" strike="noStrike" kern="1200" cap="none" spc="0" normalizeH="0" baseline="0" noProof="0">
                <a:ln>
                  <a:noFill/>
                </a:ln>
                <a:solidFill>
                  <a:srgbClr val="898989"/>
                </a:solidFill>
                <a:effectLst/>
                <a:uLnTx/>
                <a:uFillTx/>
                <a:latin typeface="Arial" pitchFamily="34" charset="0"/>
                <a:ea typeface="宋体" pitchFamily="2" charset="-122"/>
                <a:cs typeface="+mn-cs"/>
              </a:rPr>
              <a:t/>
            </a:fld>
            <a:endParaRPr kumimoji="0" lang="zh-CN" altLang="en-US" sz="18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3" name=""/>
          <p:cNvSpPr/>
          <p:nvPr/>
        </p:nvSpPr>
        <p:spPr>
          <a:xfrm>
            <a:off x="1393825" y="1905000"/>
            <a:ext cx="6356350" cy="1464503"/>
          </a:xfrm>
          <a:prstGeom prst="rect">
            <a:avLst/>
          </a:prstGeom>
          <a:effectLst/>
        </p:spPr>
        <p:txBody>
          <a:bodyPr anchorCtr="1">
            <a:spAutoFit/>
          </a:bodyPr>
          <a:lstStyle/>
          <a:p>
            <a:pPr algn="ctr"/>
            <a:r>
              <a:rPr sz="4500" b="1">
                <a:solidFill>
                  <a:srgbClr val="000000"/>
                </a:solidFill>
                <a:effectLst/>
              </a:rPr>
              <a:t>中国中枢神经系统胶质瘤诊断和治疗指南</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53" name="Rectangle 4"/>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背 景</a:t>
            </a:r>
          </a:p>
        </p:txBody>
      </p:sp>
      <p:sp>
        <p:nvSpPr>
          <p:cNvPr id="2054" name="Rectangle 7"/>
          <p:cNvSpPr/>
          <p:nvPr/>
        </p:nvSpPr>
        <p:spPr>
          <a:xfrm>
            <a:off x="611188" y="1790700"/>
            <a:ext cx="8459788" cy="430212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胶质瘤——最常见的原发性颅内肿瘤；</a:t>
            </a:r>
          </a:p>
          <a:p>
            <a:pPr marL="0" lvl="0" indent="0" eaLnBrk="0" fontAlgn="base" hangingPunct="0">
              <a:lnSpc>
                <a:spcPct val="100000"/>
              </a:lnSpc>
              <a:spcBef>
                <a:spcPct val="0"/>
              </a:spcBef>
              <a:spcAft>
                <a:spcPct val="0"/>
              </a:spcAft>
              <a:buClrTx/>
              <a:buSzPct val="120000"/>
              <a:buChar char="•"/>
            </a:pPr>
            <a:endParaRPr kumimoji="0" sz="1800" u="none">
              <a:effectLst/>
              <a:latin typeface="Arial"/>
              <a:ea typeface="楷体_GB2312" pitchFamily="49" charset="-122"/>
            </a:endParaRP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近30年来，原发性恶性脑肿瘤发生率逐年递增，年增长率约为</a:t>
            </a: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1.2% ，在老年人种尤为明显；</a:t>
            </a:r>
          </a:p>
          <a:p>
            <a:pPr marL="0" lvl="0" indent="0" eaLnBrk="0" fontAlgn="base" hangingPunct="0">
              <a:lnSpc>
                <a:spcPct val="100000"/>
              </a:lnSpc>
              <a:spcBef>
                <a:spcPct val="0"/>
              </a:spcBef>
              <a:spcAft>
                <a:spcPct val="0"/>
              </a:spcAft>
              <a:buClrTx/>
              <a:buSzPct val="120000"/>
              <a:buChar char="•"/>
            </a:pPr>
            <a:endParaRPr kumimoji="0" sz="2200" b="1" u="none">
              <a:solidFill>
                <a:schemeClr val="accent2"/>
              </a:solidFill>
              <a:effectLst/>
              <a:latin typeface="Arial"/>
              <a:ea typeface="黑体" pitchFamily="2" charset="-122"/>
            </a:endParaRP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根据CBTRUS统计，恶性胶质瘤约占原发性恶性脑肿瘤的70%， </a:t>
            </a: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年发病率约为5/100,000，每年新发病例超过14,000例，65岁以上 </a:t>
            </a: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人群中发病率明显增高。</a:t>
            </a:r>
          </a:p>
          <a:p>
            <a:pPr marL="0" lvl="0" indent="0" eaLnBrk="0" fontAlgn="base" hangingPunct="0">
              <a:lnSpc>
                <a:spcPct val="100000"/>
              </a:lnSpc>
              <a:spcBef>
                <a:spcPct val="0"/>
              </a:spcBef>
              <a:spcAft>
                <a:spcPct val="0"/>
              </a:spcAft>
              <a:buClrTx/>
              <a:buSzPct val="120000"/>
              <a:buChar char="•"/>
            </a:pPr>
            <a:endParaRPr kumimoji="0" sz="2200" b="1" u="none">
              <a:solidFill>
                <a:schemeClr val="accent2"/>
              </a:solidFill>
              <a:effectLst/>
              <a:latin typeface="Arial"/>
              <a:ea typeface="黑体" pitchFamily="2" charset="-122"/>
            </a:endParaRP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尽管神经影像学及胶质瘤的治疗均取得了一定进展，但胶质瘤的</a:t>
            </a:r>
          </a:p>
          <a:p>
            <a:pPr marL="0" lvl="0" indent="0" eaLnBrk="0" fontAlgn="base" hangingPunct="0">
              <a:lnSpc>
                <a:spcPct val="100000"/>
              </a:lnSpc>
              <a:spcBef>
                <a:spcPct val="0"/>
              </a:spcBef>
              <a:spcAft>
                <a:spcPct val="0"/>
              </a:spcAft>
              <a:buClrTx/>
              <a:buSzPct val="120000"/>
              <a:buChar char="•"/>
            </a:pPr>
            <a:r>
              <a:rPr kumimoji="0" sz="2200" b="1" u="none">
                <a:solidFill>
                  <a:schemeClr val="accent2"/>
                </a:solidFill>
                <a:effectLst/>
                <a:latin typeface="Arial"/>
                <a:ea typeface="黑体" pitchFamily="2" charset="-122"/>
              </a:rPr>
              <a:t>    预后远不能使人满意。</a:t>
            </a:r>
          </a:p>
          <a:p>
            <a:pPr marL="0" lvl="0" indent="0" eaLnBrk="0" fontAlgn="base" hangingPunct="0">
              <a:lnSpc>
                <a:spcPct val="130000"/>
              </a:lnSpc>
              <a:spcBef>
                <a:spcPct val="45000"/>
              </a:spcBef>
              <a:spcAft>
                <a:spcPct val="30000"/>
              </a:spcAft>
              <a:buClrTx/>
              <a:buSzTx/>
              <a:buFont typeface="Wingdings" pitchFamily="2" charset="2"/>
              <a:buChar char="Ø"/>
            </a:pPr>
            <a:endParaRPr kumimoji="0" sz="2200" b="1" u="none">
              <a:solidFill>
                <a:schemeClr val="accent2"/>
              </a:solidFill>
              <a:effectLst/>
              <a:latin typeface="Arial"/>
              <a:ea typeface="黑体" pitchFamily="2" charset="-122"/>
            </a:endParaRPr>
          </a:p>
        </p:txBody>
      </p:sp>
      <p:sp>
        <p:nvSpPr>
          <p:cNvPr id="2055" name="Rectangle 11"/>
          <p:cNvSpPr/>
          <p:nvPr/>
        </p:nvSpPr>
        <p:spPr>
          <a:xfrm>
            <a:off x="827088" y="5661025"/>
            <a:ext cx="3048000" cy="336550"/>
          </a:xfrm>
          <a:prstGeom prst="rect">
            <a:avLst/>
          </a:prstGeom>
          <a:noFill/>
          <a:ln w="9525" cap="flat">
            <a:noFill/>
            <a:prstDash val="solid"/>
            <a:miter lim="800000"/>
            <a:headEnd type="none" w="med" len="med"/>
            <a:tailEnd type="none" w="med" len="med"/>
          </a:ln>
          <a:effectLst/>
        </p:spPr>
        <p:txBody>
          <a:bodyPr wrap="none"/>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1" fontAlgn="base" hangingPunct="1">
              <a:lnSpc>
                <a:spcPct val="100000"/>
              </a:lnSpc>
              <a:spcBef>
                <a:spcPct val="0"/>
              </a:spcBef>
              <a:spcAft>
                <a:spcPct val="0"/>
              </a:spcAft>
              <a:buClrTx/>
              <a:buSzTx/>
              <a:buChar char="•"/>
            </a:pPr>
            <a:r>
              <a:rPr kumimoji="0" sz="1600" u="none">
                <a:effectLst/>
                <a:latin typeface="Arial"/>
                <a:ea typeface="黑体" pitchFamily="2" charset="-122"/>
              </a:rPr>
              <a:t>CBTRUS，美国脑肿瘤注册中心</a:t>
            </a:r>
          </a:p>
        </p:txBody>
      </p:sp>
      <p:sp>
        <p:nvSpPr>
          <p:cNvPr id="205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058" name="Slide Number Placeholder 3"/>
          <p:cNvSpPr>
            <a:spLocks noGrp="1"/>
          </p:cNvSpPr>
          <p:nvPr>
            <p:ph type="sldNum" sz="quarter" idx="4"/>
          </p:nvPr>
        </p:nvSpPr>
        <p:spPr>
          <a:effectLst/>
        </p:spPr>
        <p:txBody>
          <a:bodyPr/>
          <a:lstStyle/>
          <a:p>
            <a:pPr lvl="0" algn="r" eaLnBrk="1" hangingPunct="1">
              <a:buFont typeface="Arial" pitchFamily="34" charset="0"/>
            </a:pPr>
            <a:fld id="{4F63559B-D7EC-4818-AFE1-B56EFD6E7537}" type="slidenum">
              <a:rPr sz="1200">
                <a:solidFill>
                  <a:srgbClr val="898989"/>
                </a:solidFill>
                <a:effectLst/>
                <a:latin typeface="Arial" pitchFamily="34" charset="0"/>
              </a:rPr>
              <a:t>2</a:t>
            </a:fld>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58" name="Rectangle 4"/>
          <p:cNvSpPr/>
          <p:nvPr/>
        </p:nvSpPr>
        <p:spPr>
          <a:xfrm>
            <a:off x="323850" y="1628775"/>
            <a:ext cx="3095625" cy="42703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黑体" pitchFamily="2" charset="-122"/>
                <a:ea typeface="黑体" pitchFamily="2" charset="-122"/>
              </a:rPr>
              <a:t>目的</a:t>
            </a:r>
          </a:p>
        </p:txBody>
      </p:sp>
      <p:sp>
        <p:nvSpPr>
          <p:cNvPr id="2059" name="Rectangle 7"/>
          <p:cNvSpPr/>
          <p:nvPr/>
        </p:nvSpPr>
        <p:spPr>
          <a:xfrm>
            <a:off x="539750" y="1916112"/>
            <a:ext cx="8928100" cy="106203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30000"/>
              </a:lnSpc>
              <a:spcBef>
                <a:spcPct val="45000"/>
              </a:spcBef>
              <a:spcAft>
                <a:spcPct val="30000"/>
              </a:spcAft>
              <a:buClrTx/>
              <a:buSzTx/>
              <a:buFont typeface="Wingdings" pitchFamily="2" charset="2"/>
              <a:buChar char="Ø"/>
            </a:pPr>
            <a:r>
              <a:rPr kumimoji="0" sz="2000" u="none">
                <a:solidFill>
                  <a:schemeClr val="tx2"/>
                </a:solidFill>
                <a:effectLst/>
                <a:latin typeface="Arial"/>
                <a:ea typeface="黑体" pitchFamily="2" charset="-122"/>
              </a:rPr>
              <a:t> 更新2009版“中国中枢神经系统恶性胶质瘤诊断和治疗”专家共识；</a:t>
            </a:r>
          </a:p>
          <a:p>
            <a:pPr marL="0" lvl="0" indent="0" eaLnBrk="0" fontAlgn="base" hangingPunct="0">
              <a:lnSpc>
                <a:spcPct val="130000"/>
              </a:lnSpc>
              <a:spcBef>
                <a:spcPct val="45000"/>
              </a:spcBef>
              <a:spcAft>
                <a:spcPct val="30000"/>
              </a:spcAft>
              <a:buClrTx/>
              <a:buSzTx/>
              <a:buFont typeface="Wingdings" pitchFamily="2" charset="2"/>
              <a:buChar char="Ø"/>
            </a:pPr>
            <a:endParaRPr kumimoji="0" sz="1800" u="none">
              <a:effectLst/>
              <a:latin typeface="黑体" pitchFamily="2" charset="-122"/>
              <a:ea typeface="黑体" pitchFamily="2" charset="-122"/>
            </a:endParaRPr>
          </a:p>
        </p:txBody>
      </p:sp>
      <p:sp>
        <p:nvSpPr>
          <p:cNvPr id="2060" name="Rectangle 10"/>
          <p:cNvSpPr/>
          <p:nvPr/>
        </p:nvSpPr>
        <p:spPr>
          <a:xfrm>
            <a:off x="539750" y="2349500"/>
            <a:ext cx="7313612" cy="396875"/>
          </a:xfrm>
          <a:prstGeom prst="rect">
            <a:avLst/>
          </a:prstGeom>
          <a:noFill/>
          <a:ln w="9525" cap="flat">
            <a:noFill/>
            <a:prstDash val="solid"/>
            <a:miter lim="800000"/>
            <a:headEnd type="none" w="med" len="med"/>
            <a:tailEnd type="none" w="med" len="med"/>
          </a:ln>
          <a:effectLst/>
        </p:spPr>
        <p:txBody>
          <a:bodyPr wrap="none"/>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1" fontAlgn="base" hangingPunct="1">
              <a:lnSpc>
                <a:spcPct val="100000"/>
              </a:lnSpc>
              <a:spcBef>
                <a:spcPct val="0"/>
              </a:spcBef>
              <a:spcAft>
                <a:spcPct val="0"/>
              </a:spcAft>
              <a:buClrTx/>
              <a:buSzTx/>
              <a:buFont typeface="Wingdings" pitchFamily="2" charset="2"/>
              <a:buChar char="Ø"/>
            </a:pPr>
            <a:r>
              <a:rPr kumimoji="0" sz="2000" u="none">
                <a:solidFill>
                  <a:schemeClr val="tx2"/>
                </a:solidFill>
                <a:effectLst/>
                <a:latin typeface="Arial"/>
                <a:ea typeface="黑体" pitchFamily="2" charset="-122"/>
              </a:rPr>
              <a:t> 扩大共识所含内容，以满足广大临床医务工作者和病人之需。</a:t>
            </a:r>
          </a:p>
        </p:txBody>
      </p:sp>
      <p:sp>
        <p:nvSpPr>
          <p:cNvPr id="2061" name="Rectangle 4"/>
          <p:cNvSpPr/>
          <p:nvPr/>
        </p:nvSpPr>
        <p:spPr>
          <a:xfrm>
            <a:off x="323850" y="2708275"/>
            <a:ext cx="1301750" cy="427038"/>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黑体" pitchFamily="2" charset="-122"/>
                <a:ea typeface="黑体" pitchFamily="2" charset="-122"/>
              </a:rPr>
              <a:t>新增内容</a:t>
            </a:r>
          </a:p>
        </p:txBody>
      </p:sp>
      <p:sp>
        <p:nvSpPr>
          <p:cNvPr id="2062" name="Rectangle 7"/>
          <p:cNvSpPr/>
          <p:nvPr/>
        </p:nvSpPr>
        <p:spPr>
          <a:xfrm>
            <a:off x="503238" y="3141662"/>
            <a:ext cx="8316912" cy="207962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毛细胞型星形胶质瘤</a:t>
            </a:r>
          </a:p>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胚胎发育不良性神经上皮瘤（DNET）</a:t>
            </a:r>
          </a:p>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节细胞瘤</a:t>
            </a:r>
          </a:p>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节细胞胶质瘤</a:t>
            </a:r>
          </a:p>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WHOⅡ级胶质瘤（如弥漫性星形胶质瘤、少突胶质瘤和室管膜瘤等）</a:t>
            </a:r>
          </a:p>
          <a:p>
            <a:pPr marL="0" lvl="0" indent="0" eaLnBrk="0" fontAlgn="base" hangingPunct="0">
              <a:lnSpc>
                <a:spcPct val="100000"/>
              </a:lnSpc>
              <a:spcBef>
                <a:spcPct val="5000"/>
              </a:spcBef>
              <a:spcAft>
                <a:spcPct val="5000"/>
              </a:spcAft>
              <a:buClrTx/>
              <a:buSzPct val="125000"/>
              <a:buChar char="•"/>
            </a:pPr>
            <a:r>
              <a:rPr kumimoji="0" sz="2000" u="none">
                <a:solidFill>
                  <a:schemeClr val="tx2"/>
                </a:solidFill>
                <a:effectLst/>
                <a:latin typeface="Arial"/>
                <a:ea typeface="黑体" pitchFamily="2" charset="-122"/>
              </a:rPr>
              <a:t> WHOⅢ级、Ⅳ级中的脑胶质瘤病、髓母细胞瘤和幕上神经外胚叶瘤等</a:t>
            </a:r>
            <a:r>
              <a:rPr kumimoji="0" sz="2000" u="none">
                <a:effectLst/>
                <a:latin typeface="Arial"/>
                <a:ea typeface="黑体" pitchFamily="2" charset="-122"/>
              </a:rPr>
              <a:t> </a:t>
            </a:r>
          </a:p>
        </p:txBody>
      </p:sp>
      <p:sp>
        <p:nvSpPr>
          <p:cNvPr id="2063" name="Rectangle 3"/>
          <p:cNvSpPr/>
          <p:nvPr/>
        </p:nvSpPr>
        <p:spPr>
          <a:xfrm>
            <a:off x="303212" y="5084762"/>
            <a:ext cx="8229600" cy="522288"/>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黑体" pitchFamily="2" charset="-122"/>
                <a:ea typeface="黑体" pitchFamily="2" charset="-122"/>
              </a:rPr>
              <a:t>编写方面的变化</a:t>
            </a:r>
          </a:p>
        </p:txBody>
      </p:sp>
      <p:sp>
        <p:nvSpPr>
          <p:cNvPr id="2064" name="Rectangle 8"/>
          <p:cNvSpPr/>
          <p:nvPr/>
        </p:nvSpPr>
        <p:spPr>
          <a:xfrm>
            <a:off x="466725" y="5516562"/>
            <a:ext cx="8569325" cy="701675"/>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1" fontAlgn="base" hangingPunct="1">
              <a:lnSpc>
                <a:spcPct val="100000"/>
              </a:lnSpc>
              <a:spcBef>
                <a:spcPct val="0"/>
              </a:spcBef>
              <a:spcAft>
                <a:spcPct val="0"/>
              </a:spcAft>
              <a:buClrTx/>
              <a:buSzTx/>
              <a:buFont typeface="Wingdings" pitchFamily="2" charset="2"/>
              <a:buChar char="ü"/>
            </a:pPr>
            <a:r>
              <a:rPr kumimoji="0" sz="2000" u="none">
                <a:solidFill>
                  <a:schemeClr val="accent2"/>
                </a:solidFill>
                <a:effectLst/>
                <a:latin typeface="Arial"/>
                <a:ea typeface="黑体" pitchFamily="2" charset="-122"/>
              </a:rPr>
              <a:t> </a:t>
            </a:r>
            <a:r>
              <a:rPr kumimoji="0" sz="2000" u="none">
                <a:solidFill>
                  <a:schemeClr val="tx2"/>
                </a:solidFill>
                <a:effectLst/>
                <a:latin typeface="Arial"/>
                <a:ea typeface="黑体" pitchFamily="2" charset="-122"/>
              </a:rPr>
              <a:t>本次编写者增加了神经病理专家、神经影像学专家和康复专家。</a:t>
            </a:r>
          </a:p>
          <a:p>
            <a:pPr marL="0" lvl="0" indent="0" eaLnBrk="1" fontAlgn="base" hangingPunct="1">
              <a:lnSpc>
                <a:spcPct val="100000"/>
              </a:lnSpc>
              <a:spcBef>
                <a:spcPct val="0"/>
              </a:spcBef>
              <a:spcAft>
                <a:spcPct val="0"/>
              </a:spcAft>
              <a:buClrTx/>
              <a:buSzTx/>
              <a:buFont typeface="Wingdings" pitchFamily="2" charset="2"/>
              <a:buChar char="ü"/>
            </a:pPr>
            <a:r>
              <a:rPr kumimoji="0" sz="2000" u="none">
                <a:solidFill>
                  <a:schemeClr val="tx2"/>
                </a:solidFill>
                <a:effectLst/>
                <a:latin typeface="Arial"/>
                <a:ea typeface="黑体" pitchFamily="2" charset="-122"/>
              </a:rPr>
              <a:t> 编写仍保持编写“共识”的程序。</a:t>
            </a:r>
          </a:p>
        </p:txBody>
      </p:sp>
      <p:sp>
        <p:nvSpPr>
          <p:cNvPr id="2065" name="Rectangle 4"/>
          <p:cNvSpPr/>
          <p:nvPr/>
        </p:nvSpPr>
        <p:spPr>
          <a:xfrm>
            <a:off x="0" y="260350"/>
            <a:ext cx="9144000" cy="946150"/>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Arial"/>
                <a:ea typeface="黑体" pitchFamily="2" charset="-122"/>
              </a:rPr>
              <a:t>2012</a:t>
            </a:r>
            <a:r>
              <a:rPr kumimoji="0" sz="2800" b="1" u="none">
                <a:effectLst/>
                <a:latin typeface="黑体" pitchFamily="2" charset="-122"/>
                <a:ea typeface="黑体" pitchFamily="2" charset="-122"/>
              </a:rPr>
              <a:t>《中国中枢神经系统胶质瘤诊断和治疗指南》的</a:t>
            </a:r>
          </a:p>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目的及变化</a:t>
            </a:r>
          </a:p>
        </p:txBody>
      </p:sp>
      <p:sp>
        <p:nvSpPr>
          <p:cNvPr id="206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068" name="Slide Number Placeholder 3"/>
          <p:cNvSpPr>
            <a:spLocks noGrp="1"/>
          </p:cNvSpPr>
          <p:nvPr>
            <p:ph type="sldNum" sz="quarter" idx="4"/>
          </p:nvPr>
        </p:nvSpPr>
        <p:spPr>
          <a:effectLst/>
        </p:spPr>
        <p:txBody>
          <a:bodyPr/>
          <a:lstStyle/>
          <a:p>
            <a:pPr lvl="0" algn="r" eaLnBrk="1" hangingPunct="1">
              <a:buFont typeface="Arial" pitchFamily="34" charset="0"/>
            </a:pPr>
            <a:fld id="{A2D5CBB2-BB9B-4AFE-B622-A677982B33A6}" type="slidenum">
              <a:rPr sz="1200">
                <a:solidFill>
                  <a:srgbClr val="898989"/>
                </a:solidFill>
                <a:effectLst/>
                <a:latin typeface="Arial" pitchFamily="34" charset="0"/>
              </a:rPr>
              <a:t>3</a:t>
            </a:fld>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68"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069"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u="none">
                <a:solidFill>
                  <a:srgbClr val="C0C0C0"/>
                </a:solidFill>
                <a:effectLst/>
                <a:latin typeface="黑体" pitchFamily="2" charset="-122"/>
                <a:ea typeface="黑体" pitchFamily="2" charset="-122"/>
              </a:rPr>
              <a:t> </a:t>
            </a:r>
            <a:endParaRPr kumimoji="0" sz="2400" b="1" u="none">
              <a:solidFill>
                <a:srgbClr val="C0C0C0"/>
              </a:solidFill>
              <a:effectLst/>
              <a:latin typeface="黑体" pitchFamily="2" charset="-122"/>
              <a:ea typeface="黑体" pitchFamily="2" charset="-122"/>
            </a:endParaRP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07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072" name="Slide Number Placeholder 3"/>
          <p:cNvSpPr>
            <a:spLocks noGrp="1"/>
          </p:cNvSpPr>
          <p:nvPr>
            <p:ph type="sldNum" sz="quarter" idx="4"/>
          </p:nvPr>
        </p:nvSpPr>
        <p:spPr>
          <a:effectLst/>
        </p:spPr>
        <p:txBody>
          <a:bodyPr/>
          <a:lstStyle/>
          <a:p>
            <a:pPr lvl="0" algn="r" eaLnBrk="1" hangingPunct="1">
              <a:buFont typeface="Arial" pitchFamily="34" charset="0"/>
            </a:pPr>
            <a:fld id="{AAFAB91C-DE07-41F4-98CD-C697F50EFEE5}" type="slidenum">
              <a:rPr sz="1200">
                <a:solidFill>
                  <a:srgbClr val="898989"/>
                </a:solidFill>
                <a:effectLst/>
                <a:latin typeface="Arial" pitchFamily="34" charset="0"/>
              </a:rPr>
              <a:t>4</a:t>
            </a:fld>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72" name="Rectangle 4"/>
          <p:cNvSpPr/>
          <p:nvPr/>
        </p:nvSpPr>
        <p:spPr>
          <a:xfrm>
            <a:off x="2051050" y="1916112"/>
            <a:ext cx="2727325" cy="427038"/>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MRI平扫加增强检查</a:t>
            </a:r>
            <a:r>
              <a:rPr kumimoji="0" sz="1800" u="none">
                <a:effectLst/>
                <a:latin typeface="Arial"/>
                <a:ea typeface="楷体_GB2312" pitchFamily="49" charset="-122"/>
              </a:rPr>
              <a:t> </a:t>
            </a:r>
          </a:p>
        </p:txBody>
      </p:sp>
      <p:sp>
        <p:nvSpPr>
          <p:cNvPr id="2073" name="内容占位符 2"/>
          <p:cNvSpPr/>
          <p:nvPr/>
        </p:nvSpPr>
        <p:spPr>
          <a:xfrm>
            <a:off x="684212" y="2492375"/>
            <a:ext cx="8208962" cy="935038"/>
          </a:xfrm>
          <a:prstGeom prst="rect">
            <a:avLst/>
          </a:prstGeom>
          <a:noFill/>
          <a:ln w="9525" cap="flat">
            <a:noFill/>
            <a:prstDash val="solid"/>
            <a:miter lim="800000"/>
            <a:headEnd type="none" w="med" len="med"/>
            <a:tailEnd type="none" w="med" len="med"/>
          </a:ln>
          <a:effectLst/>
        </p:spPr>
        <p:txBody>
          <a:bodyPr lIns="90488" tIns="44450" rIns="90488" bIns="4445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457200" lvl="0" indent="-457200" eaLnBrk="1" fontAlgn="base" hangingPunct="1">
              <a:lnSpc>
                <a:spcPct val="100000"/>
              </a:lnSpc>
              <a:spcBef>
                <a:spcPct val="10000"/>
              </a:spcBef>
              <a:spcAft>
                <a:spcPct val="10000"/>
              </a:spcAft>
              <a:buClrTx/>
              <a:buSzPct val="120000"/>
              <a:buChar char="•"/>
            </a:pPr>
            <a:r>
              <a:rPr kumimoji="0" sz="2000" b="1" u="none">
                <a:solidFill>
                  <a:schemeClr val="accent2"/>
                </a:solidFill>
                <a:effectLst/>
                <a:latin typeface="Arial"/>
                <a:ea typeface="黑体" pitchFamily="2" charset="-122"/>
              </a:rPr>
              <a:t> 临床意义：</a:t>
            </a:r>
            <a:r>
              <a:rPr kumimoji="0" sz="2000" u="none">
                <a:effectLst/>
                <a:latin typeface="Arial"/>
                <a:ea typeface="黑体" pitchFamily="2" charset="-122"/>
              </a:rPr>
              <a:t>可鉴别胶质瘤与部分非肿瘤病变；明确胶质瘤侵犯范围，帮助肿瘤立体定向活检区域选择，有利于手术切除和预后评估。</a:t>
            </a:r>
            <a:r>
              <a:rPr kumimoji="0" sz="2800" u="none">
                <a:solidFill>
                  <a:schemeClr val="accent2"/>
                </a:solidFill>
                <a:effectLst/>
                <a:latin typeface="Arial"/>
                <a:ea typeface="宋体" pitchFamily="2" charset="-122"/>
              </a:rPr>
              <a:t> </a:t>
            </a:r>
          </a:p>
        </p:txBody>
      </p:sp>
      <p:pic>
        <p:nvPicPr>
          <p:cNvPr id="2074" name="组合 3"/>
          <p:cNvPicPr/>
          <p:nvPr/>
        </p:nvPicPr>
        <p:blipFill dpi="0">
          <a:blip r:embed="rId2"/>
          <a:stretch/>
        </p:blipFill>
        <p:spPr>
          <a:xfrm>
            <a:off x="390525" y="1773238"/>
            <a:ext cx="1620838" cy="604838"/>
          </a:xfrm>
          <a:prstGeom prst="rect">
            <a:avLst/>
          </a:prstGeom>
          <a:noFill/>
          <a:ln w="9525" cap="flat">
            <a:noFill/>
            <a:prstDash val="solid"/>
            <a:miter lim="800000"/>
            <a:headEnd type="none" w="med" len="med"/>
            <a:tailEnd type="none" w="med" len="med"/>
          </a:ln>
          <a:effectLst/>
        </p:spPr>
      </p:pic>
      <p:sp>
        <p:nvSpPr>
          <p:cNvPr id="2075" name="标题 1"/>
          <p:cNvSpPr/>
          <p:nvPr/>
        </p:nvSpPr>
        <p:spPr>
          <a:xfrm>
            <a:off x="0" y="333375"/>
            <a:ext cx="9144000" cy="693738"/>
          </a:xfrm>
          <a:prstGeom prst="rect">
            <a:avLst/>
          </a:prstGeom>
          <a:noFill/>
          <a:ln w="9525" cap="flat">
            <a:noFill/>
            <a:prstDash val="solid"/>
            <a:miter lim="800000"/>
            <a:headEnd type="none" w="med" len="med"/>
            <a:tailEnd type="none" w="med" len="med"/>
          </a:ln>
          <a:effectLst/>
        </p:spPr>
        <p:txBody>
          <a:bodyPr lIns="90000" tIns="0" rIns="0" bIns="0" anchor="b"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800" b="1" u="none">
                <a:effectLst/>
                <a:latin typeface="黑体" pitchFamily="2" charset="-122"/>
                <a:ea typeface="黑体" pitchFamily="2" charset="-122"/>
              </a:rPr>
              <a:t>主要推荐</a:t>
            </a:r>
          </a:p>
        </p:txBody>
      </p:sp>
      <p:sp>
        <p:nvSpPr>
          <p:cNvPr id="2076" name="Rectangle 12"/>
          <p:cNvSpPr/>
          <p:nvPr/>
        </p:nvSpPr>
        <p:spPr>
          <a:xfrm>
            <a:off x="827088" y="4005262"/>
            <a:ext cx="1098550"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CT检查</a:t>
            </a:r>
            <a:r>
              <a:rPr kumimoji="0" sz="1800" u="none">
                <a:effectLst/>
                <a:latin typeface="Arial"/>
                <a:ea typeface="楷体_GB2312" pitchFamily="49" charset="-122"/>
              </a:rPr>
              <a:t> </a:t>
            </a:r>
          </a:p>
        </p:txBody>
      </p:sp>
      <p:sp>
        <p:nvSpPr>
          <p:cNvPr id="2077" name="Rectangle 4"/>
          <p:cNvSpPr/>
          <p:nvPr/>
        </p:nvSpPr>
        <p:spPr>
          <a:xfrm>
            <a:off x="827088" y="4292600"/>
            <a:ext cx="6083300"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磁共振弥散加权成像和弥散张量成像（DWI和DTI）</a:t>
            </a:r>
            <a:r>
              <a:rPr kumimoji="0" sz="2000" u="none">
                <a:effectLst/>
                <a:latin typeface="Arial"/>
                <a:ea typeface="楷体_GB2312" pitchFamily="49" charset="-122"/>
              </a:rPr>
              <a:t>  </a:t>
            </a:r>
          </a:p>
        </p:txBody>
      </p:sp>
      <p:sp>
        <p:nvSpPr>
          <p:cNvPr id="2078" name="Rectangle 6"/>
          <p:cNvSpPr/>
          <p:nvPr/>
        </p:nvSpPr>
        <p:spPr>
          <a:xfrm>
            <a:off x="827088" y="4652962"/>
            <a:ext cx="3119438"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磁共振波谱成像（MRS）</a:t>
            </a:r>
            <a:r>
              <a:rPr kumimoji="0" sz="2000" u="none">
                <a:effectLst/>
                <a:latin typeface="Arial"/>
                <a:ea typeface="楷体_GB2312" pitchFamily="49" charset="-122"/>
              </a:rPr>
              <a:t> </a:t>
            </a:r>
          </a:p>
        </p:txBody>
      </p:sp>
      <p:sp>
        <p:nvSpPr>
          <p:cNvPr id="2079" name="Rectangle 8"/>
          <p:cNvSpPr/>
          <p:nvPr/>
        </p:nvSpPr>
        <p:spPr>
          <a:xfrm>
            <a:off x="835025" y="5018088"/>
            <a:ext cx="3033712"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磁共振灌注成像（PWI）</a:t>
            </a:r>
            <a:r>
              <a:rPr kumimoji="0" sz="2000" u="none">
                <a:effectLst/>
                <a:latin typeface="Arial"/>
                <a:ea typeface="楷体_GB2312" pitchFamily="49" charset="-122"/>
              </a:rPr>
              <a:t> </a:t>
            </a:r>
          </a:p>
        </p:txBody>
      </p:sp>
      <p:sp>
        <p:nvSpPr>
          <p:cNvPr id="2080" name="Rectangle 4"/>
          <p:cNvSpPr/>
          <p:nvPr/>
        </p:nvSpPr>
        <p:spPr>
          <a:xfrm>
            <a:off x="827088" y="5300662"/>
            <a:ext cx="1608138"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BOLD-fMRI</a:t>
            </a:r>
            <a:r>
              <a:rPr kumimoji="0" sz="2000" u="none">
                <a:effectLst/>
                <a:latin typeface="Arial"/>
                <a:ea typeface="楷体_GB2312" pitchFamily="49" charset="-122"/>
              </a:rPr>
              <a:t> </a:t>
            </a:r>
          </a:p>
        </p:txBody>
      </p:sp>
      <p:sp>
        <p:nvSpPr>
          <p:cNvPr id="2081" name="Rectangle 6"/>
          <p:cNvSpPr/>
          <p:nvPr/>
        </p:nvSpPr>
        <p:spPr>
          <a:xfrm>
            <a:off x="827088" y="5589588"/>
            <a:ext cx="2365375" cy="396875"/>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PET或SPECT检查</a:t>
            </a:r>
            <a:r>
              <a:rPr kumimoji="0" sz="2000" u="none">
                <a:effectLst/>
                <a:latin typeface="Arial"/>
                <a:ea typeface="楷体_GB2312" pitchFamily="49" charset="-122"/>
              </a:rPr>
              <a:t> </a:t>
            </a:r>
          </a:p>
        </p:txBody>
      </p:sp>
      <p:sp>
        <p:nvSpPr>
          <p:cNvPr id="208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084" name="Slide Number Placeholder 3"/>
          <p:cNvSpPr>
            <a:spLocks noGrp="1"/>
          </p:cNvSpPr>
          <p:nvPr>
            <p:ph type="sldNum" sz="quarter" idx="4"/>
          </p:nvPr>
        </p:nvSpPr>
        <p:spPr>
          <a:effectLst/>
        </p:spPr>
        <p:txBody>
          <a:bodyPr/>
          <a:lstStyle/>
          <a:p>
            <a:pPr lvl="0" algn="r" eaLnBrk="1" hangingPunct="1">
              <a:buFont typeface="Arial" pitchFamily="34" charset="0"/>
            </a:pPr>
            <a:fld id="{E5CC5D3D-DDC8-4583-9B18-6EDC35791886}" type="slidenum">
              <a:rPr sz="1200">
                <a:solidFill>
                  <a:srgbClr val="898989"/>
                </a:solidFill>
                <a:effectLst/>
                <a:latin typeface="Arial" pitchFamily="34" charset="0"/>
              </a:rPr>
              <a:t>5</a:t>
            </a:fld>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084" name="标题 1"/>
          <p:cNvSpPr/>
          <p:nvPr/>
        </p:nvSpPr>
        <p:spPr>
          <a:xfrm>
            <a:off x="0" y="333375"/>
            <a:ext cx="9144000" cy="693738"/>
          </a:xfrm>
          <a:prstGeom prst="rect">
            <a:avLst/>
          </a:prstGeom>
          <a:noFill/>
          <a:ln w="9525" cap="flat">
            <a:noFill/>
            <a:prstDash val="solid"/>
            <a:miter lim="800000"/>
            <a:headEnd type="none" w="med" len="med"/>
            <a:tailEnd type="none" w="med" len="med"/>
          </a:ln>
          <a:effectLst/>
        </p:spPr>
        <p:txBody>
          <a:bodyPr lIns="90000" tIns="0" rIns="0" bIns="0" anchor="b"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800" b="1" u="none">
                <a:effectLst/>
                <a:latin typeface="黑体" pitchFamily="2" charset="-122"/>
                <a:ea typeface="黑体" pitchFamily="2" charset="-122"/>
              </a:rPr>
              <a:t>不同胶质瘤的</a:t>
            </a:r>
            <a:r>
              <a:rPr kumimoji="0" sz="2800" b="1" u="none">
                <a:effectLst/>
                <a:latin typeface="Arial"/>
                <a:ea typeface="黑体" pitchFamily="2" charset="-122"/>
              </a:rPr>
              <a:t>MRI平</a:t>
            </a:r>
            <a:r>
              <a:rPr kumimoji="0" sz="2800" b="1" u="none">
                <a:effectLst/>
                <a:latin typeface="黑体" pitchFamily="2" charset="-122"/>
                <a:ea typeface="黑体" pitchFamily="2" charset="-122"/>
              </a:rPr>
              <a:t>扫及增强扫描结果</a:t>
            </a:r>
            <a:r>
              <a:rPr kumimoji="0" sz="3800" b="1" u="none">
                <a:solidFill>
                  <a:schemeClr val="accent2"/>
                </a:solidFill>
                <a:effectLst/>
                <a:latin typeface="Arial"/>
                <a:ea typeface="宋体" pitchFamily="2" charset="-122"/>
              </a:rPr>
              <a:t> </a:t>
            </a:r>
          </a:p>
        </p:txBody>
      </p:sp>
      <p:graphicFrame>
        <p:nvGraphicFramePr>
          <p:cNvPr id="2085" name="Group 604"/>
          <p:cNvGraphicFramePr>
            <a:graphicFrameLocks noGrp="1"/>
          </p:cNvGraphicFramePr>
          <p:nvPr/>
        </p:nvGraphicFramePr>
        <p:xfrm>
          <a:off x="250825" y="1844675"/>
          <a:ext cx="8713788" cy="4175760"/>
        </p:xfrm>
        <a:graphic>
          <a:graphicData uri="http://schemas.openxmlformats.org/drawingml/2006/table">
            <a:tbl>
              <a:tblPr>
                <a:effectLst/>
              </a:tblPr>
              <a:tblGrid>
                <a:gridCol w="1728788"/>
                <a:gridCol w="4289425"/>
                <a:gridCol w="2695575"/>
              </a:tblGrid>
              <a:tr h="179388">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胶质瘤类型</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MRI平扫</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MRI增强</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毛细胞型星形细胞瘤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肿瘤实性部分呈T1WI稍低信号、T2WI稍高信号；囊性部分呈T1WI低信号、T2WI及水抑制T2WI均为高信号。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肿瘤实性部分呈明显不均匀强化；囊性部分无强化或延迟强化。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毛细胞粘液型星形细胞瘤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通常边界清楚，囊变少见，呈T1WI稍低信号或等信号、T2WI高信号。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明显均匀强化。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多形性黄色星形细胞瘤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实性部分呈T1WI稍低信号、T2WI稍高信号；囊性部分呈T1WI低信号、T2WI高信号，水抑制T2WI呈低信号。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实性部分及壁结节呈明显强化；囊性部分无强化，肿瘤邻近脑膜常可受累并明显强化，约70%可呈现“硬膜尾征”。 </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428625">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星形细胞瘤WHO II级</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肿瘤呈边界不清的均匀信号肿块，有时甚至呈弥漫性浸润分布的异常信号，而无具体肿块，也可既有肿块又有弥漫性异常信号；T1WI稍低信号或等信号，T2WI稍高信号；囊变呈T1WI低信号、T2WI高信号。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通常无增强或仅有轻微不均匀增强。</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室管膜瘤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肿瘤信号欠均匀，呈T1WI等或稍低信号、T2WI稍高信号，囊变呈T1WI低信号、T2WI高信号，钙化在梯度回波T2WI呈明显不均匀低信号。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呈中等度不均匀强化。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少突胶质细胞瘤WHO II级</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肿瘤信号常不均匀，实性肿瘤部分呈T1WI稍低信号、T2WI稍高信号，钙化在梯度回波T2WI呈明显不均匀低信号。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200" u="none">
                          <a:effectLst/>
                          <a:latin typeface="Arial"/>
                          <a:ea typeface="黑体" pitchFamily="2" charset="-122"/>
                        </a:rPr>
                        <a:t>约50%的肿瘤呈不均匀强化。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bl>
          </a:graphicData>
        </a:graphic>
      </p:graphicFrame>
      <p:sp>
        <p:nvSpPr>
          <p:cNvPr id="208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088" name="Slide Number Placeholder 3"/>
          <p:cNvSpPr>
            <a:spLocks noGrp="1"/>
          </p:cNvSpPr>
          <p:nvPr>
            <p:ph type="sldNum" sz="quarter" idx="4"/>
          </p:nvPr>
        </p:nvSpPr>
        <p:spPr>
          <a:effectLst/>
        </p:spPr>
        <p:txBody>
          <a:bodyPr/>
          <a:lstStyle/>
          <a:p>
            <a:pPr lvl="0" algn="r" eaLnBrk="1" hangingPunct="1">
              <a:buFont typeface="Arial" pitchFamily="34" charset="0"/>
            </a:pPr>
            <a:fld id="{21BC7A2A-A348-487C-8E93-D79AA0EF00F9}" type="slidenum">
              <a:rPr sz="1200">
                <a:solidFill>
                  <a:srgbClr val="898989"/>
                </a:solidFill>
                <a:effectLst/>
                <a:latin typeface="Arial" pitchFamily="34" charset="0"/>
              </a:rPr>
              <a:t>6</a:t>
            </a:fld>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21" name="标题 1"/>
          <p:cNvSpPr/>
          <p:nvPr/>
        </p:nvSpPr>
        <p:spPr>
          <a:xfrm>
            <a:off x="0" y="333375"/>
            <a:ext cx="9144000" cy="693738"/>
          </a:xfrm>
          <a:prstGeom prst="rect">
            <a:avLst/>
          </a:prstGeom>
          <a:noFill/>
          <a:ln w="9525" cap="flat">
            <a:noFill/>
            <a:prstDash val="solid"/>
            <a:miter lim="800000"/>
            <a:headEnd type="none" w="med" len="med"/>
            <a:tailEnd type="none" w="med" len="med"/>
          </a:ln>
          <a:effectLst/>
        </p:spPr>
        <p:txBody>
          <a:bodyPr lIns="90000" tIns="0" rIns="0" bIns="0" anchor="b"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800" b="1" u="none">
                <a:effectLst/>
                <a:latin typeface="黑体" pitchFamily="2" charset="-122"/>
                <a:ea typeface="黑体" pitchFamily="2" charset="-122"/>
              </a:rPr>
              <a:t>不同胶质瘤的</a:t>
            </a:r>
            <a:r>
              <a:rPr kumimoji="0" sz="2800" b="1" u="none">
                <a:effectLst/>
                <a:latin typeface="Arial"/>
                <a:ea typeface="黑体" pitchFamily="2" charset="-122"/>
              </a:rPr>
              <a:t>MRI平</a:t>
            </a:r>
            <a:r>
              <a:rPr kumimoji="0" sz="2800" b="1" u="none">
                <a:effectLst/>
                <a:latin typeface="黑体" pitchFamily="2" charset="-122"/>
                <a:ea typeface="黑体" pitchFamily="2" charset="-122"/>
              </a:rPr>
              <a:t>扫及增强扫描结果</a:t>
            </a:r>
            <a:r>
              <a:rPr kumimoji="0" sz="3800" b="1" u="none">
                <a:solidFill>
                  <a:schemeClr val="accent2"/>
                </a:solidFill>
                <a:effectLst/>
                <a:latin typeface="Arial"/>
                <a:ea typeface="宋体" pitchFamily="2" charset="-122"/>
              </a:rPr>
              <a:t> </a:t>
            </a:r>
          </a:p>
        </p:txBody>
      </p:sp>
      <p:graphicFrame>
        <p:nvGraphicFramePr>
          <p:cNvPr id="2122" name="Group 71"/>
          <p:cNvGraphicFramePr>
            <a:graphicFrameLocks noGrp="1"/>
          </p:cNvGraphicFramePr>
          <p:nvPr/>
        </p:nvGraphicFramePr>
        <p:xfrm>
          <a:off x="287338" y="1958975"/>
          <a:ext cx="8748712" cy="3916680"/>
        </p:xfrm>
        <a:graphic>
          <a:graphicData uri="http://schemas.openxmlformats.org/drawingml/2006/table">
            <a:tbl>
              <a:tblPr>
                <a:effectLst/>
              </a:tblPr>
              <a:tblGrid>
                <a:gridCol w="2082800"/>
                <a:gridCol w="4310062"/>
                <a:gridCol w="2355850"/>
              </a:tblGrid>
              <a:tr h="179388">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胶质瘤类型</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MRI平扫</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600" b="1" u="none">
                          <a:effectLst/>
                          <a:latin typeface="Arial"/>
                          <a:ea typeface="黑体" pitchFamily="2" charset="-122"/>
                        </a:rPr>
                        <a:t>MRI增强</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血管中心型胶质瘤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边界清楚，呈T1WI稍低信号、T2WI稍高信号，并可见肿瘤延伸至邻近侧脑室旁。</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无强化。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胚胎发育不良型神经上皮瘤肿瘤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肿瘤呈T1WI稍低信号、T2WI稍高信号，肿瘤内常可见“小泡征”，呈多发T1WI低信号、T2WI高信号。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通常无强化或轻微强化。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428625">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节细胞胶质瘤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囊实性节细胞胶质瘤表现为囊性病灶内见实性壁结节，囊性成分呈T1WI低信号、T2WI高信号，水抑制T2WI多为低信号，实性节细胞胶质瘤表现为T1WI稍低信号、T2WI稍高信号。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可呈现不同程度强化。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中央神经细胞瘤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实性部分呈T1WI等信号、T2WI稍高信号，囊变呈T1WI低信号、T2WI高信号，钙化呈T2WI低信号，梯度回波序列T2WI呈明显低信号</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呈中等度至明显强化。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高级别胶质瘤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000" u="none">
                          <a:effectLst/>
                          <a:latin typeface="Arial"/>
                          <a:ea typeface="黑体" pitchFamily="2" charset="-122"/>
                        </a:rPr>
                        <a:t>通常为混杂信号病灶，T1WI为等信号或低信号，T2WI为不均匀高信号，肿瘤常沿白质纤维束扩散。</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呈结节状或不规则环状强化。肿瘤血管生成明显。胶质瘤病多无强化或轻微斑块样强化。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髓母细胞瘤</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T1WI多为较均匀的低信号、T2WI为等信号或略高信号，边缘清晰，可有小部分囊变。</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大多数为明显均匀的强化，少数呈中等强化。</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r h="260350">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400" u="none">
                          <a:effectLst/>
                          <a:latin typeface="Arial"/>
                          <a:ea typeface="黑体" pitchFamily="2" charset="-122"/>
                        </a:rPr>
                        <a:t>PNET</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T1WI呈稍低信号，T2WI呈稍高信号，或T1WI、T2WI均呈混杂信号强度。可见肿瘤沿脑脊液扩散。</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c>
                  <a:txBody>
                    <a:bodyPr lIns="91440" tIns="45720" rIns="91440" bIns="45720"/>
                    <a:lstStyle>
                      <a:lvl1pPr marL="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None/>
                        <a:defRPr b="0" i="0" u="none">
                          <a:solidFill>
                            <a:schemeClr val="tx1"/>
                          </a:solidFill>
                          <a:effectLst/>
                          <a:latin typeface="Arial" pitchFamily="34" charset="0"/>
                          <a:ea typeface="宋体" pitchFamily="2" charset="-122"/>
                        </a:defRPr>
                      </a:lvl5pPr>
                    </a:lstStyle>
                    <a:p>
                      <a:pPr marL="0" lvl="0" indent="0" eaLnBrk="0" fontAlgn="base" hangingPunct="0">
                        <a:lnSpc>
                          <a:spcPct val="100000"/>
                        </a:lnSpc>
                        <a:spcBef>
                          <a:spcPct val="0"/>
                        </a:spcBef>
                        <a:spcAft>
                          <a:spcPct val="0"/>
                        </a:spcAft>
                        <a:buClrTx/>
                        <a:buSzTx/>
                      </a:pPr>
                      <a:r>
                        <a:rPr kumimoji="0" sz="1100" u="none">
                          <a:effectLst/>
                          <a:latin typeface="Arial"/>
                          <a:ea typeface="黑体" pitchFamily="2" charset="-122"/>
                        </a:rPr>
                        <a:t>不均一强化、不规则“印戒”样强化，偶见沿室管膜播散。</a:t>
                      </a:r>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cap="flat" cmpd="sng" algn="ctr">
                      <a:noFill/>
                      <a:prstDash val="solid"/>
                      <a:round/>
                      <a:headEnd type="none" w="med" len="med"/>
                      <a:tailEnd type="none" w="med" len="med"/>
                    </a:lnTlToBr>
                    <a:lnBlToTr cap="flat" cmpd="sng" algn="ctr">
                      <a:noFill/>
                      <a:prstDash val="solid"/>
                      <a:round/>
                      <a:headEnd type="none" w="med" len="med"/>
                      <a:tailEnd type="none" w="med" len="med"/>
                    </a:lnBlToTr>
                    <a:noFill/>
                  </a:tcPr>
                </a:tc>
              </a:tr>
            </a:tbl>
          </a:graphicData>
        </a:graphic>
      </p:graphicFrame>
      <p:sp>
        <p:nvSpPr>
          <p:cNvPr id="212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25" name="Slide Number Placeholder 3"/>
          <p:cNvSpPr>
            <a:spLocks noGrp="1"/>
          </p:cNvSpPr>
          <p:nvPr>
            <p:ph type="sldNum" sz="quarter" idx="4"/>
          </p:nvPr>
        </p:nvSpPr>
        <p:spPr>
          <a:effectLst/>
        </p:spPr>
        <p:txBody>
          <a:bodyPr/>
          <a:lstStyle/>
          <a:p>
            <a:pPr lvl="0" algn="r" eaLnBrk="1" hangingPunct="1">
              <a:buFont typeface="Arial" pitchFamily="34" charset="0"/>
            </a:pPr>
            <a:fld id="{D0246152-5A14-44A6-A0A4-E99FB9714A63}" type="slidenum">
              <a:rPr sz="1200">
                <a:solidFill>
                  <a:srgbClr val="898989"/>
                </a:solidFill>
                <a:effectLst/>
                <a:latin typeface="Arial" pitchFamily="34" charset="0"/>
              </a:rPr>
              <a:t>7</a:t>
            </a:fld>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62"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163"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病理诊断及分子生物学标记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16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66" name="Slide Number Placeholder 3"/>
          <p:cNvSpPr>
            <a:spLocks noGrp="1"/>
          </p:cNvSpPr>
          <p:nvPr>
            <p:ph type="sldNum" sz="quarter" idx="4"/>
          </p:nvPr>
        </p:nvSpPr>
        <p:spPr>
          <a:effectLst/>
        </p:spPr>
        <p:txBody>
          <a:bodyPr/>
          <a:lstStyle/>
          <a:p>
            <a:pPr lvl="0" algn="r" eaLnBrk="1" hangingPunct="1">
              <a:buFont typeface="Arial" pitchFamily="34" charset="0"/>
            </a:pPr>
            <a:fld id="{BC73D01A-0A3D-48EB-9B2B-887A5928A13B}" type="slidenum">
              <a:rPr sz="1200">
                <a:solidFill>
                  <a:srgbClr val="898989"/>
                </a:solidFill>
                <a:effectLst/>
                <a:latin typeface="Arial" pitchFamily="34" charset="0"/>
              </a:rPr>
              <a:t>8</a:t>
            </a:fld>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66" name="Rectangle 2"/>
          <p:cNvSpPr/>
          <p:nvPr>
            <p:ph type="title" idx="4294967295"/>
          </p:nvPr>
        </p:nvSpPr>
        <p:spPr>
          <a:xfrm>
            <a:off x="0" y="225425"/>
            <a:ext cx="9144000" cy="1143000"/>
          </a:xfrm>
          <a:prstGeom prst="rect">
            <a:avLst/>
          </a:prstGeom>
          <a:noFill/>
          <a:ln w="9525" cap="flat">
            <a:noFill/>
            <a:prstDash val="solid"/>
            <a:round/>
            <a:headEnd type="none" w="med" len="med"/>
            <a:tailEnd type="none" w="med" len="med"/>
          </a:ln>
          <a:effectLst/>
        </p:spPr>
        <p:txBody>
          <a:bodyPr vert="horz" wrap="square" lIns="91440" tIns="45720" rIns="91440" bIns="45720" anchor="ctr"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a:lnSpc>
                <a:spcPct val="100000"/>
              </a:lnSpc>
              <a:buClrTx/>
              <a:buSzTx/>
            </a:pPr>
            <a:r>
              <a:rPr kumimoji="0" sz="2800" b="1" u="none">
                <a:solidFill>
                  <a:schemeClr val="tx1"/>
                </a:solidFill>
                <a:effectLst/>
                <a:latin typeface="Arial"/>
                <a:ea typeface="黑体" pitchFamily="2" charset="-122"/>
              </a:rPr>
              <a:t>2007年第四版《WHO中枢神经系统</a:t>
            </a:r>
            <a:br>
              <a:rPr kumimoji="0" sz="2800" b="1" u="none">
                <a:solidFill>
                  <a:schemeClr val="tx1"/>
                </a:solidFill>
                <a:effectLst/>
                <a:latin typeface="Arial"/>
                <a:ea typeface="黑体" pitchFamily="2" charset="-122"/>
              </a:rPr>
            </a:br>
            <a:r>
              <a:rPr kumimoji="0" sz="2800" b="1" u="none">
                <a:solidFill>
                  <a:schemeClr val="tx1"/>
                </a:solidFill>
                <a:effectLst/>
                <a:latin typeface="Arial"/>
                <a:ea typeface="黑体" pitchFamily="2" charset="-122"/>
              </a:rPr>
              <a:t>肿瘤分类》蓝皮书</a:t>
            </a:r>
          </a:p>
        </p:txBody>
      </p:sp>
      <p:sp>
        <p:nvSpPr>
          <p:cNvPr id="2167" name="Rectangle 3"/>
          <p:cNvSpPr/>
          <p:nvPr>
            <p:ph type="body" idx="4294967295"/>
          </p:nvPr>
        </p:nvSpPr>
        <p:spPr>
          <a:xfrm>
            <a:off x="179388" y="2349500"/>
            <a:ext cx="4787900" cy="2808288"/>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00000"/>
              </a:lnSpc>
              <a:spcBef>
                <a:spcPct val="20000"/>
              </a:spcBef>
              <a:buClrTx/>
              <a:buSzTx/>
              <a:buFontTx/>
              <a:buNone/>
            </a:pPr>
            <a:endParaRPr kumimoji="0" sz="2000" u="none">
              <a:solidFill>
                <a:schemeClr val="accent2"/>
              </a:solidFill>
              <a:effectLst/>
              <a:latin typeface="Arial"/>
            </a:endParaRPr>
          </a:p>
          <a:p>
            <a:pPr marL="342900" lvl="0" indent="-342900" defTabSz="914400">
              <a:lnSpc>
                <a:spcPct val="95000"/>
              </a:lnSpc>
              <a:spcBef>
                <a:spcPct val="20000"/>
              </a:spcBef>
              <a:spcAft>
                <a:spcPct val="20000"/>
              </a:spcAft>
              <a:buClrTx/>
              <a:buSzTx/>
              <a:buFontTx/>
              <a:buNone/>
            </a:pPr>
            <a:r>
              <a:rPr kumimoji="0" sz="2000" b="1" u="none">
                <a:solidFill>
                  <a:schemeClr val="tx1"/>
                </a:solidFill>
                <a:effectLst/>
                <a:latin typeface="Arial"/>
                <a:ea typeface="黑体" pitchFamily="2" charset="-122"/>
              </a:rPr>
              <a:t>     2007年第四版《WHO中枢神经系统肿瘤分类》蓝皮书是世界各国对中枢神经系统肿瘤进行诊断和分类的重要依据（</a:t>
            </a:r>
            <a:r>
              <a:rPr kumimoji="0" sz="2000" b="1" u="none">
                <a:solidFill>
                  <a:schemeClr val="accent2"/>
                </a:solidFill>
                <a:effectLst/>
                <a:latin typeface="Arial"/>
                <a:ea typeface="黑体" pitchFamily="2" charset="-122"/>
              </a:rPr>
              <a:t>I级证据</a:t>
            </a:r>
            <a:r>
              <a:rPr kumimoji="0" sz="2000" b="1" u="none">
                <a:solidFill>
                  <a:schemeClr val="tx1"/>
                </a:solidFill>
                <a:effectLst/>
                <a:latin typeface="Arial"/>
                <a:ea typeface="黑体" pitchFamily="2" charset="-122"/>
              </a:rPr>
              <a:t>）</a:t>
            </a:r>
          </a:p>
          <a:p>
            <a:pPr marL="342900" lvl="0" indent="-342900" defTabSz="914400">
              <a:lnSpc>
                <a:spcPct val="95000"/>
              </a:lnSpc>
              <a:spcBef>
                <a:spcPct val="20000"/>
              </a:spcBef>
              <a:spcAft>
                <a:spcPct val="20000"/>
              </a:spcAft>
              <a:buClrTx/>
              <a:buSzTx/>
              <a:buFontTx/>
              <a:buNone/>
            </a:pPr>
            <a:r>
              <a:rPr kumimoji="0" sz="2000" b="1" u="none">
                <a:solidFill>
                  <a:schemeClr val="tx1"/>
                </a:solidFill>
                <a:effectLst/>
                <a:latin typeface="Arial"/>
                <a:ea typeface="黑体" pitchFamily="2" charset="-122"/>
              </a:rPr>
              <a:t>     严格按照2007年第四版《WHO中枢神经系统肿瘤分类》蓝皮书，对胶质瘤进行病理诊断和分级（</a:t>
            </a:r>
            <a:r>
              <a:rPr kumimoji="0" sz="2000" b="1" u="none">
                <a:solidFill>
                  <a:schemeClr val="accent2"/>
                </a:solidFill>
                <a:effectLst/>
                <a:latin typeface="Arial"/>
                <a:ea typeface="黑体" pitchFamily="2" charset="-122"/>
              </a:rPr>
              <a:t>强烈推荐</a:t>
            </a:r>
            <a:r>
              <a:rPr kumimoji="0" sz="2000" b="1" u="none">
                <a:solidFill>
                  <a:schemeClr val="tx1"/>
                </a:solidFill>
                <a:effectLst/>
                <a:latin typeface="Arial"/>
                <a:ea typeface="黑体" pitchFamily="2" charset="-122"/>
              </a:rPr>
              <a:t>）</a:t>
            </a:r>
            <a:r>
              <a:rPr kumimoji="0" sz="2000" u="none">
                <a:solidFill>
                  <a:schemeClr val="accent2"/>
                </a:solidFill>
                <a:effectLst/>
                <a:latin typeface="Arial"/>
              </a:rPr>
              <a:t> </a:t>
            </a:r>
            <a:endParaRPr kumimoji="0" sz="2000" b="1" u="none">
              <a:solidFill>
                <a:schemeClr val="tx1"/>
              </a:solidFill>
              <a:effectLst/>
              <a:latin typeface="Arial"/>
              <a:ea typeface="黑体" pitchFamily="2" charset="-122"/>
            </a:endParaRPr>
          </a:p>
          <a:p>
            <a:pPr marL="342900" lvl="0" indent="-342900" defTabSz="914400">
              <a:lnSpc>
                <a:spcPct val="100000"/>
              </a:lnSpc>
              <a:spcBef>
                <a:spcPct val="20000"/>
              </a:spcBef>
              <a:buClrTx/>
              <a:buSzTx/>
              <a:buFontTx/>
            </a:pPr>
            <a:endParaRPr kumimoji="0" sz="2000" u="none">
              <a:solidFill>
                <a:schemeClr val="accent2"/>
              </a:solidFill>
              <a:effectLst/>
              <a:latin typeface="Arial"/>
            </a:endParaRPr>
          </a:p>
        </p:txBody>
      </p:sp>
      <p:pic>
        <p:nvPicPr>
          <p:cNvPr id="2168" name="Picture 5"/>
          <p:cNvPicPr/>
          <p:nvPr/>
        </p:nvPicPr>
        <p:blipFill dpi="0">
          <a:blip r:embed="rId3">
            <a:lum bright="6000"/>
          </a:blip>
          <a:stretch/>
        </p:blipFill>
        <p:spPr>
          <a:xfrm>
            <a:off x="4932362" y="1628775"/>
            <a:ext cx="3671888" cy="4897438"/>
          </a:xfrm>
          <a:prstGeom prst="rect">
            <a:avLst/>
          </a:prstGeom>
          <a:noFill/>
          <a:ln w="9525" cap="flat">
            <a:noFill/>
            <a:prstDash val="solid"/>
            <a:miter lim="800000"/>
            <a:headEnd type="none" w="med" len="med"/>
            <a:tailEnd type="none" w="med" len="med"/>
          </a:ln>
          <a:effectLst/>
        </p:spPr>
      </p:pic>
      <p:sp>
        <p:nvSpPr>
          <p:cNvPr id="217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71" name="Slide Number Placeholder 3"/>
          <p:cNvSpPr>
            <a:spLocks noGrp="1"/>
          </p:cNvSpPr>
          <p:nvPr>
            <p:ph type="sldNum" sz="quarter" idx="4"/>
          </p:nvPr>
        </p:nvSpPr>
        <p:spPr>
          <a:effectLst/>
        </p:spPr>
        <p:txBody>
          <a:bodyPr/>
          <a:lstStyle/>
          <a:p>
            <a:pPr lvl="0" algn="r" eaLnBrk="1" hangingPunct="1">
              <a:buFont typeface="Arial" pitchFamily="34" charset="0"/>
            </a:pPr>
            <a:fld id="{EAD99B2B-FCC5-443D-A42A-C4DC6DD2B832}" type="slidenum">
              <a:rPr sz="1200">
                <a:solidFill>
                  <a:srgbClr val="898989"/>
                </a:solidFill>
                <a:effectLst/>
                <a:latin typeface="Arial" pitchFamily="34" charset="0"/>
              </a:rPr>
              <a:t>9</a:t>
            </a:fld>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71" name="Rectangle 5"/>
          <p:cNvSpPr/>
          <p:nvPr>
            <p:ph type="body" idx="4294967295"/>
          </p:nvPr>
        </p:nvSpPr>
        <p:spPr>
          <a:xfrm>
            <a:off x="468312" y="2636838"/>
            <a:ext cx="8280400" cy="3097212"/>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457200" lvl="0" indent="-457200" defTabSz="914400">
              <a:lnSpc>
                <a:spcPct val="90000"/>
              </a:lnSpc>
              <a:spcBef>
                <a:spcPct val="25000"/>
              </a:spcBef>
              <a:spcAft>
                <a:spcPct val="25000"/>
              </a:spcAft>
              <a:buClrTx/>
              <a:buSzTx/>
              <a:buFontTx/>
              <a:buAutoNum type="arabicPeriod"/>
            </a:pPr>
            <a:r>
              <a:rPr kumimoji="0" sz="2200" b="1" u="none">
                <a:solidFill>
                  <a:schemeClr val="accent2"/>
                </a:solidFill>
                <a:effectLst/>
                <a:latin typeface="Arial"/>
                <a:ea typeface="黑体" pitchFamily="2" charset="-122"/>
              </a:rPr>
              <a:t>胶质纤维酸性蛋白（GFAP）</a:t>
            </a:r>
            <a:r>
              <a:rPr kumimoji="0" sz="1800" b="1" u="none">
                <a:solidFill>
                  <a:schemeClr val="accent2"/>
                </a:solidFill>
                <a:effectLst/>
                <a:latin typeface="Arial"/>
                <a:ea typeface="黑体" pitchFamily="2" charset="-122"/>
              </a:rPr>
              <a:t>：</a:t>
            </a:r>
            <a:r>
              <a:rPr kumimoji="0" sz="2000" u="none">
                <a:solidFill>
                  <a:schemeClr val="tx1"/>
                </a:solidFill>
                <a:effectLst/>
                <a:latin typeface="Arial"/>
                <a:ea typeface="黑体" pitchFamily="2" charset="-122"/>
              </a:rPr>
              <a:t>表达于向星形胶质细胞分化特征的胶质瘤以及60%～70%的少突胶质细胞瘤（I级证据）；</a:t>
            </a:r>
          </a:p>
          <a:p>
            <a:pPr marL="457200" lvl="0" indent="-457200" defTabSz="914400">
              <a:lnSpc>
                <a:spcPct val="90000"/>
              </a:lnSpc>
              <a:spcBef>
                <a:spcPct val="25000"/>
              </a:spcBef>
              <a:spcAft>
                <a:spcPct val="25000"/>
              </a:spcAft>
              <a:buClrTx/>
              <a:buSzTx/>
              <a:buFontTx/>
              <a:buAutoNum type="arabicPeriod"/>
            </a:pPr>
            <a:r>
              <a:rPr kumimoji="0" sz="2200" b="1" u="none">
                <a:solidFill>
                  <a:schemeClr val="accent2"/>
                </a:solidFill>
                <a:effectLst/>
                <a:latin typeface="Arial"/>
                <a:ea typeface="黑体" pitchFamily="2" charset="-122"/>
              </a:rPr>
              <a:t>异柠檬酸脱氢酶1（IDH1）</a:t>
            </a:r>
            <a:r>
              <a:rPr kumimoji="0" sz="1800" b="1" u="none">
                <a:solidFill>
                  <a:schemeClr val="accent2"/>
                </a:solidFill>
                <a:effectLst/>
                <a:latin typeface="Arial"/>
                <a:ea typeface="黑体" pitchFamily="2" charset="-122"/>
              </a:rPr>
              <a:t>：</a:t>
            </a:r>
            <a:r>
              <a:rPr kumimoji="0" sz="2000" u="none">
                <a:solidFill>
                  <a:schemeClr val="tx1"/>
                </a:solidFill>
                <a:effectLst/>
                <a:latin typeface="Arial"/>
                <a:ea typeface="黑体" pitchFamily="2" charset="-122"/>
              </a:rPr>
              <a:t>80%以上的低级别胶质瘤（如星形细胞瘤、少突胶质细胞瘤和混合性少突星形细胞瘤以及继发性胶质母细胞瘤）存在IDH1基因第132位点杂合突变（I级证据）； </a:t>
            </a:r>
          </a:p>
          <a:p>
            <a:pPr marL="457200" lvl="0" indent="-457200" defTabSz="914400">
              <a:lnSpc>
                <a:spcPct val="90000"/>
              </a:lnSpc>
              <a:spcBef>
                <a:spcPct val="25000"/>
              </a:spcBef>
              <a:spcAft>
                <a:spcPct val="25000"/>
              </a:spcAft>
              <a:buClrTx/>
              <a:buSzTx/>
              <a:buFontTx/>
              <a:buAutoNum type="arabicPeriod"/>
            </a:pPr>
            <a:r>
              <a:rPr kumimoji="0" sz="2200" b="1" u="none">
                <a:solidFill>
                  <a:schemeClr val="accent2"/>
                </a:solidFill>
                <a:effectLst/>
                <a:latin typeface="Arial"/>
                <a:ea typeface="黑体" pitchFamily="2" charset="-122"/>
              </a:rPr>
              <a:t>Ki-67</a:t>
            </a:r>
            <a:r>
              <a:rPr kumimoji="0" sz="1800" b="1" u="none">
                <a:solidFill>
                  <a:schemeClr val="accent2"/>
                </a:solidFill>
                <a:effectLst/>
                <a:latin typeface="Arial"/>
                <a:ea typeface="黑体" pitchFamily="2" charset="-122"/>
              </a:rPr>
              <a:t>：</a:t>
            </a:r>
            <a:r>
              <a:rPr kumimoji="0" sz="2000" u="none">
                <a:solidFill>
                  <a:schemeClr val="tx1"/>
                </a:solidFill>
                <a:effectLst/>
                <a:latin typeface="Arial"/>
                <a:ea typeface="黑体" pitchFamily="2" charset="-122"/>
              </a:rPr>
              <a:t>判断肿瘤预后的重要参考指标之一（I级证据）；</a:t>
            </a:r>
          </a:p>
          <a:p>
            <a:pPr marL="457200" lvl="0" indent="-457200" defTabSz="914400">
              <a:lnSpc>
                <a:spcPct val="90000"/>
              </a:lnSpc>
              <a:spcBef>
                <a:spcPct val="25000"/>
              </a:spcBef>
              <a:spcAft>
                <a:spcPct val="25000"/>
              </a:spcAft>
              <a:buClrTx/>
              <a:buSzTx/>
              <a:buFontTx/>
              <a:buAutoNum type="arabicPeriod"/>
            </a:pPr>
            <a:r>
              <a:rPr kumimoji="0" sz="2200" b="1" u="none">
                <a:solidFill>
                  <a:schemeClr val="accent2"/>
                </a:solidFill>
                <a:effectLst/>
                <a:latin typeface="Arial"/>
                <a:ea typeface="黑体" pitchFamily="2" charset="-122"/>
              </a:rPr>
              <a:t>染色体1p/19q杂合性缺失（1p/19q LOH）</a:t>
            </a:r>
            <a:r>
              <a:rPr kumimoji="0" sz="1800" b="1" u="none">
                <a:solidFill>
                  <a:schemeClr val="accent2"/>
                </a:solidFill>
                <a:effectLst/>
                <a:latin typeface="Arial"/>
                <a:ea typeface="黑体" pitchFamily="2" charset="-122"/>
              </a:rPr>
              <a:t>：</a:t>
            </a:r>
            <a:r>
              <a:rPr kumimoji="0" sz="2000" u="none">
                <a:solidFill>
                  <a:schemeClr val="tx1"/>
                </a:solidFill>
                <a:effectLst/>
                <a:latin typeface="Arial"/>
                <a:ea typeface="黑体" pitchFamily="2" charset="-122"/>
              </a:rPr>
              <a:t>少突胶质细胞瘤的分子遗传学特征（I级证据）。</a:t>
            </a:r>
          </a:p>
        </p:txBody>
      </p:sp>
      <p:pic>
        <p:nvPicPr>
          <p:cNvPr id="2172" name="组合 3"/>
          <p:cNvPicPr/>
          <p:nvPr/>
        </p:nvPicPr>
        <p:blipFill dpi="0">
          <a:blip r:embed="rId3"/>
          <a:stretch/>
        </p:blipFill>
        <p:spPr>
          <a:xfrm>
            <a:off x="249238" y="1773238"/>
            <a:ext cx="1622425" cy="604838"/>
          </a:xfrm>
          <a:prstGeom prst="rect">
            <a:avLst/>
          </a:prstGeom>
          <a:noFill/>
          <a:ln w="9525" cap="flat">
            <a:noFill/>
            <a:prstDash val="solid"/>
            <a:miter lim="800000"/>
            <a:headEnd type="none" w="med" len="med"/>
            <a:tailEnd type="none" w="med" len="med"/>
          </a:ln>
          <a:effectLst/>
        </p:spPr>
      </p:pic>
      <p:sp>
        <p:nvSpPr>
          <p:cNvPr id="2173" name="Rectangle 9"/>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胶质瘤的分子生物学标记</a:t>
            </a:r>
          </a:p>
        </p:txBody>
      </p:sp>
      <p:sp>
        <p:nvSpPr>
          <p:cNvPr id="217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76" name="Slide Number Placeholder 3"/>
          <p:cNvSpPr>
            <a:spLocks noGrp="1"/>
          </p:cNvSpPr>
          <p:nvPr>
            <p:ph type="sldNum" sz="quarter" idx="4"/>
          </p:nvPr>
        </p:nvSpPr>
        <p:spPr>
          <a:effectLst/>
        </p:spPr>
        <p:txBody>
          <a:bodyPr/>
          <a:lstStyle/>
          <a:p>
            <a:pPr lvl="0" algn="r" eaLnBrk="1" hangingPunct="1">
              <a:buFont typeface="Arial" pitchFamily="34" charset="0"/>
            </a:pPr>
            <a:fld id="{0482DE9A-0111-4530-B4CC-51409E048F94}" type="slidenum">
              <a:rPr sz="1200">
                <a:solidFill>
                  <a:srgbClr val="898989"/>
                </a:solidFill>
                <a:effectLst/>
                <a:latin typeface="Arial" pitchFamily="34" charset="0"/>
              </a:rPr>
              <a:t>10</a:t>
            </a:fld>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76" name="Rectangle 9"/>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胶质瘤的分子生物学标记</a:t>
            </a:r>
          </a:p>
        </p:txBody>
      </p:sp>
      <p:sp>
        <p:nvSpPr>
          <p:cNvPr id="2177" name="Rectangle 3"/>
          <p:cNvSpPr/>
          <p:nvPr/>
        </p:nvSpPr>
        <p:spPr>
          <a:xfrm>
            <a:off x="179388" y="2060575"/>
            <a:ext cx="8928100" cy="3165475"/>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少突胶质细胞特异性核转录因子（Olig2）</a:t>
            </a:r>
            <a:r>
              <a:rPr kumimoji="0" sz="1800" u="none">
                <a:solidFill>
                  <a:schemeClr val="accent2"/>
                </a:solidFill>
                <a:effectLst/>
                <a:latin typeface="Arial"/>
                <a:ea typeface="宋体" pitchFamily="2" charset="-122"/>
              </a:rPr>
              <a:t>：</a:t>
            </a:r>
            <a:r>
              <a:rPr kumimoji="0" sz="1800" u="none">
                <a:effectLst/>
                <a:latin typeface="Arial"/>
                <a:ea typeface="黑体" pitchFamily="2" charset="-122"/>
              </a:rPr>
              <a:t>主要表达于少突胶质细胞核；</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上皮膜抗原（EMA）：</a:t>
            </a:r>
            <a:r>
              <a:rPr kumimoji="0" sz="1800" u="none">
                <a:effectLst/>
                <a:latin typeface="Arial"/>
                <a:ea typeface="黑体" pitchFamily="2" charset="-122"/>
              </a:rPr>
              <a:t>分布于正常上皮细胞膜及上皮或间皮来源的肿瘤，如室管膜肿瘤；</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p53蛋白</a:t>
            </a:r>
            <a:r>
              <a:rPr kumimoji="0" sz="1800" u="none">
                <a:effectLst/>
                <a:latin typeface="Arial"/>
                <a:ea typeface="黑体" pitchFamily="2" charset="-122"/>
              </a:rPr>
              <a:t>：在星形细胞起源的胶质瘤或继发性胶质母细胞瘤中，TP53基因突变率达65%以上（II级证据 ）；</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表皮生长因子受体vIII（EGFRvIII）：</a:t>
            </a:r>
            <a:r>
              <a:rPr kumimoji="0" sz="1800" u="none">
                <a:effectLst/>
                <a:latin typeface="Arial"/>
                <a:ea typeface="黑体" pitchFamily="2" charset="-122"/>
              </a:rPr>
              <a:t>采用特异性EGFRvIII单抗检测高级别胶质瘤，作为靶向治疗的突破口，已应用于临床（III级证据）。</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O6－甲基鸟嘌呤－DNA－甲基转移酶（MGMT）</a:t>
            </a:r>
            <a:r>
              <a:rPr kumimoji="0" sz="1800" u="none">
                <a:solidFill>
                  <a:schemeClr val="accent2"/>
                </a:solidFill>
                <a:effectLst/>
                <a:latin typeface="Arial"/>
                <a:ea typeface="宋体" pitchFamily="2" charset="-122"/>
              </a:rPr>
              <a:t>：</a:t>
            </a:r>
            <a:r>
              <a:rPr kumimoji="0" sz="1800" u="none">
                <a:effectLst/>
                <a:latin typeface="Arial"/>
                <a:ea typeface="黑体" pitchFamily="2" charset="-122"/>
              </a:rPr>
              <a:t>胶质母细胞瘤检测MGMT。可预测患者预后。 </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神经元特异核蛋白（NeuN）</a:t>
            </a:r>
            <a:r>
              <a:rPr kumimoji="0" sz="1800" u="none">
                <a:solidFill>
                  <a:schemeClr val="accent2"/>
                </a:solidFill>
                <a:effectLst/>
                <a:latin typeface="Arial"/>
                <a:ea typeface="宋体" pitchFamily="2" charset="-122"/>
              </a:rPr>
              <a:t>：</a:t>
            </a:r>
            <a:r>
              <a:rPr kumimoji="0" sz="1800" u="none">
                <a:effectLst/>
                <a:latin typeface="Arial"/>
                <a:ea typeface="黑体" pitchFamily="2" charset="-122"/>
              </a:rPr>
              <a:t>主要用于胶质神经元肿瘤及神经细胞瘤的诊断及鉴别诊断。</a:t>
            </a:r>
            <a:r>
              <a:rPr kumimoji="0" sz="1800" u="none">
                <a:solidFill>
                  <a:schemeClr val="accent2"/>
                </a:solidFill>
                <a:effectLst/>
                <a:latin typeface="Arial"/>
                <a:ea typeface="宋体" pitchFamily="2" charset="-122"/>
              </a:rPr>
              <a:t> </a:t>
            </a:r>
          </a:p>
          <a:p>
            <a:pPr marL="342900" lvl="0" indent="-342900" eaLnBrk="0" fontAlgn="base" hangingPunct="0">
              <a:lnSpc>
                <a:spcPct val="80000"/>
              </a:lnSpc>
              <a:spcBef>
                <a:spcPct val="5000"/>
              </a:spcBef>
              <a:spcAft>
                <a:spcPct val="5000"/>
              </a:spcAft>
              <a:buClrTx/>
              <a:buSzTx/>
              <a:buChar char="•"/>
            </a:pPr>
            <a:r>
              <a:rPr kumimoji="0" sz="1800" b="1" u="none">
                <a:solidFill>
                  <a:schemeClr val="accent2"/>
                </a:solidFill>
                <a:effectLst/>
                <a:latin typeface="Arial"/>
                <a:ea typeface="黑体" pitchFamily="2" charset="-122"/>
              </a:rPr>
              <a:t>KIAA1549-BRAF融合基因</a:t>
            </a:r>
            <a:r>
              <a:rPr kumimoji="0" sz="1800" u="none">
                <a:solidFill>
                  <a:schemeClr val="accent2"/>
                </a:solidFill>
                <a:effectLst/>
                <a:latin typeface="Arial"/>
                <a:ea typeface="宋体" pitchFamily="2" charset="-122"/>
              </a:rPr>
              <a:t>：</a:t>
            </a:r>
            <a:r>
              <a:rPr kumimoji="0" sz="1800" u="none">
                <a:effectLst/>
                <a:latin typeface="Arial"/>
                <a:ea typeface="黑体" pitchFamily="2" charset="-122"/>
              </a:rPr>
              <a:t>毛细胞型星形细胞瘤的该基因检出率约为60%~80%。</a:t>
            </a:r>
          </a:p>
        </p:txBody>
      </p:sp>
      <p:sp>
        <p:nvSpPr>
          <p:cNvPr id="2178" name="Rectangle 4"/>
          <p:cNvSpPr/>
          <p:nvPr/>
        </p:nvSpPr>
        <p:spPr>
          <a:xfrm>
            <a:off x="107950" y="4941888"/>
            <a:ext cx="4465638" cy="3968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000" b="1" u="none">
                <a:solidFill>
                  <a:srgbClr val="990033"/>
                </a:solidFill>
                <a:effectLst/>
                <a:latin typeface="Arial"/>
                <a:ea typeface="黑体" pitchFamily="2" charset="-122"/>
              </a:rPr>
              <a:t>髓母细胞瘤的分子亚型</a:t>
            </a:r>
          </a:p>
        </p:txBody>
      </p:sp>
      <p:sp>
        <p:nvSpPr>
          <p:cNvPr id="2179" name="Rectangle 3"/>
          <p:cNvSpPr/>
          <p:nvPr/>
        </p:nvSpPr>
        <p:spPr>
          <a:xfrm>
            <a:off x="179388" y="5373688"/>
            <a:ext cx="8820150" cy="12239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0" fontAlgn="base" hangingPunct="0">
              <a:lnSpc>
                <a:spcPct val="90000"/>
              </a:lnSpc>
              <a:spcBef>
                <a:spcPct val="5000"/>
              </a:spcBef>
              <a:spcAft>
                <a:spcPct val="5000"/>
              </a:spcAft>
              <a:buClrTx/>
              <a:buSzTx/>
              <a:buChar char="•"/>
            </a:pPr>
            <a:r>
              <a:rPr kumimoji="0" sz="1800" u="none">
                <a:effectLst/>
                <a:latin typeface="Arial"/>
                <a:ea typeface="黑体" pitchFamily="2" charset="-122"/>
              </a:rPr>
              <a:t>根据信号转导通路相关的分子生物学标记，将髓母细胞瘤分成若干种分子亚型，如Wnt型、Shh型和非Wnt/Shh型。</a:t>
            </a:r>
          </a:p>
          <a:p>
            <a:pPr marL="342900" lvl="0" indent="-342900" eaLnBrk="0" fontAlgn="base" hangingPunct="0">
              <a:lnSpc>
                <a:spcPct val="90000"/>
              </a:lnSpc>
              <a:spcBef>
                <a:spcPct val="5000"/>
              </a:spcBef>
              <a:spcAft>
                <a:spcPct val="5000"/>
              </a:spcAft>
              <a:buClrTx/>
              <a:buSzTx/>
              <a:buChar char="•"/>
            </a:pPr>
            <a:r>
              <a:rPr kumimoji="0" sz="1800" u="none">
                <a:effectLst/>
                <a:latin typeface="Arial"/>
                <a:ea typeface="黑体" pitchFamily="2" charset="-122"/>
              </a:rPr>
              <a:t>这种分类对于临床制定更优化的治疗方案及准确判断预后有重要意义（II级证据），但还有待于临床病理大样本量的进一步验证。</a:t>
            </a:r>
            <a:r>
              <a:rPr kumimoji="0" sz="2000" u="none">
                <a:effectLst/>
                <a:latin typeface="Arial"/>
                <a:ea typeface="黑体" pitchFamily="2" charset="-122"/>
              </a:rPr>
              <a:t> </a:t>
            </a:r>
          </a:p>
        </p:txBody>
      </p:sp>
      <p:sp>
        <p:nvSpPr>
          <p:cNvPr id="218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82" name="Slide Number Placeholder 3"/>
          <p:cNvSpPr>
            <a:spLocks noGrp="1"/>
          </p:cNvSpPr>
          <p:nvPr>
            <p:ph type="sldNum" sz="quarter" idx="4"/>
          </p:nvPr>
        </p:nvSpPr>
        <p:spPr>
          <a:effectLst/>
        </p:spPr>
        <p:txBody>
          <a:bodyPr/>
          <a:lstStyle/>
          <a:p>
            <a:pPr lvl="0" algn="r" eaLnBrk="1" hangingPunct="1">
              <a:buFont typeface="Arial" pitchFamily="34" charset="0"/>
            </a:pPr>
            <a:fld id="{06405BBF-7D41-4BD3-89B3-B13E757A31FB}" type="slidenum">
              <a:rPr sz="1200">
                <a:solidFill>
                  <a:srgbClr val="898989"/>
                </a:solidFill>
                <a:effectLst/>
                <a:latin typeface="Arial" pitchFamily="34" charset="0"/>
              </a:rPr>
              <a:t>11</a:t>
            </a:fld>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82" name="Rectangle 2"/>
          <p:cNvSpPr/>
          <p:nvPr>
            <p:ph type="body" idx="4294967295"/>
          </p:nvPr>
        </p:nvSpPr>
        <p:spPr>
          <a:xfrm>
            <a:off x="395288" y="2349500"/>
            <a:ext cx="7272338"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00000"/>
              </a:lnSpc>
              <a:spcBef>
                <a:spcPct val="20000"/>
              </a:spcBef>
              <a:buClrTx/>
              <a:buSzTx/>
              <a:buFontTx/>
              <a:buNone/>
            </a:pPr>
            <a:r>
              <a:rPr kumimoji="0" sz="2200" b="1" u="none">
                <a:solidFill>
                  <a:schemeClr val="accent2"/>
                </a:solidFill>
                <a:effectLst/>
                <a:latin typeface="Arial"/>
                <a:ea typeface="黑体" pitchFamily="2" charset="-122"/>
              </a:rPr>
              <a:t>    7项是胶质瘤分级的基本原则，已被广大神经病理医师所接受（I级证据）：</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瘤细胞密度</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瘤细胞的多形性或非典型性，包括低分化和未分化成分</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瘤细胞核的高度异形性或非典型性，出现多核和巨核</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具有高度的核分裂活性</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血管内皮细胞增生（出现肾小球样血管增生）</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坏死（假栅状坏死）</a:t>
            </a:r>
          </a:p>
          <a:p>
            <a:pPr marL="742950" lvl="1" indent="-285750" defTabSz="914400">
              <a:lnSpc>
                <a:spcPct val="100000"/>
              </a:lnSpc>
              <a:spcBef>
                <a:spcPct val="20000"/>
              </a:spcBef>
              <a:buClrTx/>
              <a:buSzTx/>
              <a:buFontTx/>
              <a:buChar char="–"/>
            </a:pPr>
            <a:r>
              <a:rPr kumimoji="0" sz="2000" u="none">
                <a:solidFill>
                  <a:schemeClr val="tx1"/>
                </a:solidFill>
                <a:effectLst/>
                <a:latin typeface="Arial"/>
                <a:ea typeface="黑体" pitchFamily="2" charset="-122"/>
              </a:rPr>
              <a:t>增殖指数升高</a:t>
            </a:r>
          </a:p>
        </p:txBody>
      </p:sp>
      <p:sp>
        <p:nvSpPr>
          <p:cNvPr id="2183" name="Rectangle 3"/>
          <p:cNvSpPr/>
          <p:nvPr/>
        </p:nvSpPr>
        <p:spPr>
          <a:xfrm>
            <a:off x="0" y="54927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胶质瘤分级</a:t>
            </a:r>
          </a:p>
        </p:txBody>
      </p:sp>
      <p:pic>
        <p:nvPicPr>
          <p:cNvPr id="2184" name="组合 3"/>
          <p:cNvPicPr/>
          <p:nvPr/>
        </p:nvPicPr>
        <p:blipFill dpi="0">
          <a:blip r:embed="rId2"/>
          <a:stretch/>
        </p:blipFill>
        <p:spPr>
          <a:xfrm>
            <a:off x="244475" y="1627188"/>
            <a:ext cx="1620838" cy="603250"/>
          </a:xfrm>
          <a:prstGeom prst="rect">
            <a:avLst/>
          </a:prstGeom>
          <a:noFill/>
          <a:ln w="9525" cap="flat">
            <a:noFill/>
            <a:prstDash val="solid"/>
            <a:miter lim="800000"/>
            <a:headEnd type="none" w="med" len="med"/>
            <a:tailEnd type="none" w="med" len="med"/>
          </a:ln>
          <a:effectLst/>
        </p:spPr>
      </p:pic>
      <p:sp>
        <p:nvSpPr>
          <p:cNvPr id="218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87" name="Slide Number Placeholder 3"/>
          <p:cNvSpPr>
            <a:spLocks noGrp="1"/>
          </p:cNvSpPr>
          <p:nvPr>
            <p:ph type="sldNum" sz="quarter" idx="4"/>
          </p:nvPr>
        </p:nvSpPr>
        <p:spPr>
          <a:effectLst/>
        </p:spPr>
        <p:txBody>
          <a:bodyPr/>
          <a:lstStyle/>
          <a:p>
            <a:pPr lvl="0" algn="r" eaLnBrk="1" hangingPunct="1">
              <a:buFont typeface="Arial" pitchFamily="34" charset="0"/>
            </a:pPr>
            <a:fld id="{F2D2B886-B022-490E-8147-944DBCA47057}" type="slidenum">
              <a:rPr sz="1200">
                <a:solidFill>
                  <a:srgbClr val="898989"/>
                </a:solidFill>
                <a:effectLst/>
                <a:latin typeface="Arial" pitchFamily="34" charset="0"/>
              </a:rPr>
              <a:t>12</a:t>
            </a:fld>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87" name="Rectangle 2"/>
          <p:cNvSpPr/>
          <p:nvPr>
            <p:ph type="title" idx="4294967295"/>
          </p:nvPr>
        </p:nvSpPr>
        <p:spPr>
          <a:xfrm>
            <a:off x="0" y="225425"/>
            <a:ext cx="9144000" cy="1143000"/>
          </a:xfrm>
          <a:prstGeom prst="rect">
            <a:avLst/>
          </a:prstGeom>
          <a:noFill/>
          <a:ln w="9525" cap="flat">
            <a:noFill/>
            <a:prstDash val="solid"/>
            <a:round/>
            <a:headEnd type="none" w="med" len="med"/>
            <a:tailEnd type="none" w="med" len="med"/>
          </a:ln>
          <a:effectLst/>
        </p:spPr>
        <p:txBody>
          <a:bodyPr vert="horz" wrap="square" lIns="91440" tIns="45720" rIns="91440" bIns="45720" anchor="ctr"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a:lnSpc>
                <a:spcPct val="100000"/>
              </a:lnSpc>
              <a:buClrTx/>
              <a:buSzTx/>
            </a:pPr>
            <a:r>
              <a:rPr kumimoji="0" sz="2800" b="1" u="none">
                <a:solidFill>
                  <a:schemeClr val="tx1"/>
                </a:solidFill>
                <a:effectLst/>
                <a:latin typeface="黑体" pitchFamily="2" charset="-122"/>
                <a:ea typeface="黑体" pitchFamily="2" charset="-122"/>
              </a:rPr>
              <a:t>胶质瘤病理诊断的操作流程</a:t>
            </a:r>
            <a:r>
              <a:rPr kumimoji="0" sz="3800" b="1" u="none">
                <a:solidFill>
                  <a:schemeClr val="accent2"/>
                </a:solidFill>
                <a:effectLst/>
                <a:latin typeface="Arial"/>
              </a:rPr>
              <a:t> </a:t>
            </a:r>
          </a:p>
        </p:txBody>
      </p:sp>
      <p:pic>
        <p:nvPicPr>
          <p:cNvPr id="2188" name="Picture 4" descr="病理操作流程图"/>
          <p:cNvPicPr/>
          <p:nvPr>
            <p:ph type="body" idx="4294967295"/>
          </p:nvPr>
        </p:nvPicPr>
        <p:blipFill dpi="0">
          <a:blip r:embed="rId3"/>
          <a:stretch/>
        </p:blipFill>
        <p:spPr>
          <a:xfrm>
            <a:off x="1908175" y="1773238"/>
            <a:ext cx="5884862" cy="4318000"/>
          </a:xfrm>
          <a:prstGeom prst="rect">
            <a:avLst/>
          </a:prstGeom>
          <a:noFill/>
          <a:ln w="9525" cap="flat">
            <a:noFill/>
            <a:prstDash val="solid"/>
            <a:round/>
            <a:headEnd type="none" w="med" len="med"/>
            <a:tailEnd type="none" w="med" len="med"/>
          </a:ln>
          <a:effectLst/>
        </p:spPr>
      </p:pic>
      <p:sp>
        <p:nvSpPr>
          <p:cNvPr id="2189" name="Rectangle 5"/>
          <p:cNvSpPr/>
          <p:nvPr/>
        </p:nvSpPr>
        <p:spPr>
          <a:xfrm>
            <a:off x="323850" y="1773238"/>
            <a:ext cx="2447925" cy="762000"/>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胶质瘤病理诊断</a:t>
            </a:r>
          </a:p>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操作流程图</a:t>
            </a:r>
            <a:r>
              <a:rPr kumimoji="0" sz="1800" u="none">
                <a:effectLst/>
                <a:latin typeface="Arial"/>
                <a:ea typeface="楷体_GB2312" pitchFamily="49" charset="-122"/>
              </a:rPr>
              <a:t> </a:t>
            </a:r>
          </a:p>
        </p:txBody>
      </p:sp>
      <p:sp>
        <p:nvSpPr>
          <p:cNvPr id="219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92" name="Slide Number Placeholder 3"/>
          <p:cNvSpPr>
            <a:spLocks noGrp="1"/>
          </p:cNvSpPr>
          <p:nvPr>
            <p:ph type="sldNum" sz="quarter" idx="4"/>
          </p:nvPr>
        </p:nvSpPr>
        <p:spPr>
          <a:effectLst/>
        </p:spPr>
        <p:txBody>
          <a:bodyPr/>
          <a:lstStyle/>
          <a:p>
            <a:pPr lvl="0" algn="r" eaLnBrk="1" hangingPunct="1">
              <a:buFont typeface="Arial" pitchFamily="34" charset="0"/>
            </a:pPr>
            <a:fld id="{6C0DBA61-3B01-491B-9038-DA7A17916635}" type="slidenum">
              <a:rPr sz="1200">
                <a:solidFill>
                  <a:srgbClr val="898989"/>
                </a:solidFill>
                <a:effectLst/>
                <a:latin typeface="Arial" pitchFamily="34" charset="0"/>
              </a:rPr>
              <a:t>13</a:t>
            </a:fld>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92"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193"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b="1" u="none">
                <a:solidFill>
                  <a:schemeClr val="accent2"/>
                </a:solidFill>
                <a:effectLst/>
                <a:latin typeface="黑体" pitchFamily="2" charset="-122"/>
                <a:ea typeface="黑体" pitchFamily="2" charset="-122"/>
              </a:rPr>
              <a:t>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19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196" name="Slide Number Placeholder 3"/>
          <p:cNvSpPr>
            <a:spLocks noGrp="1"/>
          </p:cNvSpPr>
          <p:nvPr>
            <p:ph type="sldNum" sz="quarter" idx="4"/>
          </p:nvPr>
        </p:nvSpPr>
        <p:spPr>
          <a:effectLst/>
        </p:spPr>
        <p:txBody>
          <a:bodyPr/>
          <a:lstStyle/>
          <a:p>
            <a:pPr lvl="0" algn="r" eaLnBrk="1" hangingPunct="1">
              <a:buFont typeface="Arial" pitchFamily="34" charset="0"/>
            </a:pPr>
            <a:fld id="{7148B8A7-701E-4FC9-8482-1C629514DC3C}" type="slidenum">
              <a:rPr sz="1200">
                <a:solidFill>
                  <a:srgbClr val="898989"/>
                </a:solidFill>
                <a:effectLst/>
                <a:latin typeface="Arial" pitchFamily="34" charset="0"/>
              </a:rPr>
              <a:t>14</a:t>
            </a:fld>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196" name="标题 1"/>
          <p:cNvSpPr/>
          <p:nvPr/>
        </p:nvSpPr>
        <p:spPr>
          <a:xfrm>
            <a:off x="0" y="333375"/>
            <a:ext cx="9144000" cy="693738"/>
          </a:xfrm>
          <a:prstGeom prst="rect">
            <a:avLst/>
          </a:prstGeom>
          <a:noFill/>
          <a:ln w="9525" cap="flat">
            <a:noFill/>
            <a:prstDash val="solid"/>
            <a:miter lim="800000"/>
            <a:headEnd type="none" w="med" len="med"/>
            <a:tailEnd type="none" w="med" len="med"/>
          </a:ln>
          <a:effectLst/>
        </p:spPr>
        <p:txBody>
          <a:bodyPr lIns="90000" tIns="0" rIns="0" bIns="0" anchor="b"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800" b="1" u="none">
                <a:effectLst/>
                <a:latin typeface="黑体" pitchFamily="2" charset="-122"/>
                <a:ea typeface="黑体" pitchFamily="2" charset="-122"/>
              </a:rPr>
              <a:t>手术策略</a:t>
            </a:r>
          </a:p>
        </p:txBody>
      </p:sp>
      <p:sp>
        <p:nvSpPr>
          <p:cNvPr id="2197" name="Rectangle 2"/>
          <p:cNvSpPr/>
          <p:nvPr/>
        </p:nvSpPr>
        <p:spPr>
          <a:xfrm>
            <a:off x="611188" y="2039938"/>
            <a:ext cx="8064500" cy="2397125"/>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457200" lvl="0" indent="-457200" eaLnBrk="1" fontAlgn="base" hangingPunct="1">
              <a:lnSpc>
                <a:spcPct val="95000"/>
              </a:lnSpc>
              <a:spcBef>
                <a:spcPct val="0"/>
              </a:spcBef>
              <a:spcAft>
                <a:spcPct val="0"/>
              </a:spcAft>
              <a:buClrTx/>
              <a:buSzTx/>
              <a:buChar char="•"/>
            </a:pPr>
            <a:r>
              <a:rPr kumimoji="0" sz="2200" b="1" u="none">
                <a:solidFill>
                  <a:schemeClr val="accent2"/>
                </a:solidFill>
                <a:effectLst/>
                <a:latin typeface="Arial"/>
                <a:ea typeface="黑体" pitchFamily="2" charset="-122"/>
              </a:rPr>
              <a:t> 最大范围安全切除肿瘤：</a:t>
            </a:r>
          </a:p>
          <a:p>
            <a:pPr marL="838200" lvl="1" indent="-381000" eaLnBrk="1" fontAlgn="base" hangingPunct="1">
              <a:lnSpc>
                <a:spcPct val="95000"/>
              </a:lnSpc>
              <a:spcBef>
                <a:spcPct val="0"/>
              </a:spcBef>
              <a:spcAft>
                <a:spcPct val="0"/>
              </a:spcAft>
              <a:buClrTx/>
              <a:buSzPct val="115000"/>
              <a:buChar char="•"/>
            </a:pPr>
            <a:r>
              <a:rPr kumimoji="0" sz="2000" b="1" u="none">
                <a:solidFill>
                  <a:schemeClr val="accent2"/>
                </a:solidFill>
                <a:effectLst/>
                <a:latin typeface="Arial"/>
                <a:ea typeface="黑体" pitchFamily="2" charset="-122"/>
              </a:rPr>
              <a:t>适用于：</a:t>
            </a:r>
            <a:r>
              <a:rPr kumimoji="0" sz="2000" u="none">
                <a:effectLst/>
                <a:latin typeface="Arial"/>
                <a:ea typeface="黑体" pitchFamily="2" charset="-122"/>
              </a:rPr>
              <a:t>局限于脑叶的原发性高级别胶质瘤（WHO III~IV）和低级别胶质瘤（WHO II）</a:t>
            </a:r>
          </a:p>
          <a:p>
            <a:pPr marL="838200" lvl="1" indent="-381000" eaLnBrk="1" fontAlgn="base" hangingPunct="1">
              <a:lnSpc>
                <a:spcPct val="95000"/>
              </a:lnSpc>
              <a:spcBef>
                <a:spcPct val="0"/>
              </a:spcBef>
              <a:spcAft>
                <a:spcPct val="0"/>
              </a:spcAft>
              <a:buClrTx/>
              <a:buSzPct val="115000"/>
              <a:buChar char="•"/>
            </a:pPr>
            <a:r>
              <a:rPr kumimoji="0" sz="2000" b="1" u="none">
                <a:solidFill>
                  <a:schemeClr val="accent2"/>
                </a:solidFill>
                <a:effectLst/>
                <a:latin typeface="Arial"/>
                <a:ea typeface="黑体" pitchFamily="2" charset="-122"/>
              </a:rPr>
              <a:t>推荐采用显微神经外科技术，</a:t>
            </a:r>
            <a:r>
              <a:rPr kumimoji="0" sz="2000" u="none">
                <a:effectLst/>
                <a:latin typeface="Arial"/>
                <a:ea typeface="黑体" pitchFamily="2" charset="-122"/>
              </a:rPr>
              <a:t>以最小程度的组织和神经功能损伤获得最大程度的肿瘤切除，并明确组织病理学诊断。</a:t>
            </a:r>
          </a:p>
          <a:p>
            <a:pPr marL="1257300" lvl="2" indent="-342900" eaLnBrk="1" fontAlgn="base" hangingPunct="1">
              <a:lnSpc>
                <a:spcPct val="100000"/>
              </a:lnSpc>
              <a:spcBef>
                <a:spcPct val="0"/>
              </a:spcBef>
              <a:spcAft>
                <a:spcPct val="0"/>
              </a:spcAft>
              <a:buClrTx/>
              <a:buSzPct val="115000"/>
              <a:buChar char="•"/>
            </a:pPr>
            <a:endParaRPr kumimoji="0" sz="2000" u="none">
              <a:effectLst/>
              <a:latin typeface="Arial"/>
              <a:ea typeface="黑体" pitchFamily="2" charset="-122"/>
            </a:endParaRPr>
          </a:p>
        </p:txBody>
      </p:sp>
      <p:pic>
        <p:nvPicPr>
          <p:cNvPr id="2198" name="组合 3"/>
          <p:cNvPicPr/>
          <p:nvPr/>
        </p:nvPicPr>
        <p:blipFill dpi="0">
          <a:blip r:embed="rId3"/>
          <a:stretch/>
        </p:blipFill>
        <p:spPr>
          <a:xfrm>
            <a:off x="323850" y="1554162"/>
            <a:ext cx="1620838" cy="609600"/>
          </a:xfrm>
          <a:prstGeom prst="rect">
            <a:avLst/>
          </a:prstGeom>
          <a:noFill/>
          <a:ln w="9525" cap="flat">
            <a:noFill/>
            <a:prstDash val="solid"/>
            <a:miter lim="800000"/>
            <a:headEnd type="none" w="med" len="med"/>
            <a:tailEnd type="none" w="med" len="med"/>
          </a:ln>
          <a:effectLst/>
        </p:spPr>
      </p:pic>
      <p:sp>
        <p:nvSpPr>
          <p:cNvPr id="2199" name="Rectangle 3"/>
          <p:cNvSpPr/>
          <p:nvPr/>
        </p:nvSpPr>
        <p:spPr>
          <a:xfrm>
            <a:off x="395288" y="3573462"/>
            <a:ext cx="8748712" cy="244951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0" fontAlgn="base" hangingPunct="0">
              <a:lnSpc>
                <a:spcPct val="100000"/>
              </a:lnSpc>
              <a:spcBef>
                <a:spcPct val="20000"/>
              </a:spcBef>
              <a:spcAft>
                <a:spcPct val="0"/>
              </a:spcAft>
              <a:buClrTx/>
              <a:buSzTx/>
              <a:buChar char="•"/>
            </a:pPr>
            <a:endParaRPr kumimoji="0" sz="2800" u="none">
              <a:solidFill>
                <a:schemeClr val="accent2"/>
              </a:solidFill>
              <a:effectLst/>
              <a:latin typeface="Arial"/>
              <a:ea typeface="宋体" pitchFamily="2" charset="-122"/>
            </a:endParaRPr>
          </a:p>
          <a:p>
            <a:pPr marL="342900" lvl="0" indent="-34290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肿瘤部分切除术、开颅活检术或立体定向（或导航下）穿刺活检： </a:t>
            </a:r>
          </a:p>
          <a:p>
            <a:pPr marL="742950" lvl="1" indent="-285750" eaLnBrk="0" fontAlgn="base" hangingPunct="0">
              <a:lnSpc>
                <a:spcPct val="100000"/>
              </a:lnSpc>
              <a:spcBef>
                <a:spcPct val="0"/>
              </a:spcBef>
              <a:spcAft>
                <a:spcPct val="0"/>
              </a:spcAft>
              <a:buClrTx/>
              <a:buSzPct val="115000"/>
              <a:buChar char="•"/>
            </a:pPr>
            <a:r>
              <a:rPr kumimoji="0" sz="2000" b="1" u="none">
                <a:solidFill>
                  <a:schemeClr val="accent2"/>
                </a:solidFill>
                <a:effectLst/>
                <a:latin typeface="Arial"/>
                <a:ea typeface="黑体" pitchFamily="2" charset="-122"/>
              </a:rPr>
              <a:t>适用于：</a:t>
            </a:r>
            <a:r>
              <a:rPr kumimoji="0" sz="2000" u="none">
                <a:effectLst/>
                <a:latin typeface="Arial"/>
                <a:ea typeface="黑体" pitchFamily="2" charset="-122"/>
              </a:rPr>
              <a:t>优势半球弥漫浸润性生长者、病灶侵及双侧半球者、老年患者（&gt;65岁）、术前神经功能状况较差者（KPS&lt;70）、脑内深部或脑干部位的恶性脑胶质瘤和脑胶质瘤病。</a:t>
            </a:r>
          </a:p>
          <a:p>
            <a:pPr marL="342900" lvl="0" indent="-342900" eaLnBrk="0" fontAlgn="base" hangingPunct="0">
              <a:lnSpc>
                <a:spcPct val="100000"/>
              </a:lnSpc>
              <a:spcBef>
                <a:spcPct val="15000"/>
              </a:spcBef>
              <a:spcAft>
                <a:spcPct val="10000"/>
              </a:spcAft>
              <a:buClrTx/>
              <a:buSzTx/>
              <a:buChar char="•"/>
            </a:pPr>
            <a:endParaRPr kumimoji="0" sz="2000" b="1" u="none">
              <a:solidFill>
                <a:schemeClr val="accent2"/>
              </a:solidFill>
              <a:effectLst/>
              <a:latin typeface="Arial"/>
              <a:ea typeface="黑体" pitchFamily="2" charset="-122"/>
            </a:endParaRPr>
          </a:p>
        </p:txBody>
      </p:sp>
      <p:sp>
        <p:nvSpPr>
          <p:cNvPr id="2200" name="内容占位符 2"/>
          <p:cNvSpPr/>
          <p:nvPr/>
        </p:nvSpPr>
        <p:spPr>
          <a:xfrm>
            <a:off x="323850" y="4876800"/>
            <a:ext cx="7762875" cy="1695450"/>
          </a:xfrm>
          <a:prstGeom prst="rect">
            <a:avLst/>
          </a:prstGeom>
          <a:noFill/>
          <a:ln w="9525" cap="flat">
            <a:noFill/>
            <a:prstDash val="solid"/>
            <a:miter lim="800000"/>
            <a:headEnd type="none" w="med" len="med"/>
            <a:tailEnd type="none" w="med" len="med"/>
          </a:ln>
          <a:effectLst/>
        </p:spPr>
        <p:txBody>
          <a:bodyPr lIns="90488" tIns="44450" rIns="90488" bIns="4445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457200" lvl="0" indent="-457200" eaLnBrk="1" fontAlgn="base" hangingPunct="1">
              <a:lnSpc>
                <a:spcPct val="100000"/>
              </a:lnSpc>
              <a:spcBef>
                <a:spcPct val="0"/>
              </a:spcBef>
              <a:spcAft>
                <a:spcPct val="0"/>
              </a:spcAft>
              <a:buClrTx/>
              <a:buSzTx/>
              <a:buFont typeface="Wingdings" pitchFamily="2" charset="2"/>
              <a:buChar char="•"/>
            </a:pPr>
            <a:endParaRPr kumimoji="0" sz="2200" b="1" u="none">
              <a:solidFill>
                <a:schemeClr val="accent2"/>
              </a:solidFill>
              <a:effectLst/>
              <a:latin typeface="Arial"/>
              <a:ea typeface="黑体" pitchFamily="2" charset="-122"/>
            </a:endParaRPr>
          </a:p>
          <a:p>
            <a:pPr marL="457200" lvl="0" indent="-457200" eaLnBrk="1" fontAlgn="base" hangingPunct="1">
              <a:lnSpc>
                <a:spcPct val="100000"/>
              </a:lnSpc>
              <a:spcBef>
                <a:spcPct val="0"/>
              </a:spcBef>
              <a:spcAft>
                <a:spcPct val="0"/>
              </a:spcAft>
              <a:buClrTx/>
              <a:buSzPct val="75000"/>
              <a:buFont typeface="Wingdings" pitchFamily="2" charset="2"/>
              <a:buChar char="•"/>
            </a:pPr>
            <a:r>
              <a:rPr kumimoji="0" sz="2200" b="1" u="none">
                <a:solidFill>
                  <a:schemeClr val="accent2"/>
                </a:solidFill>
                <a:effectLst/>
                <a:latin typeface="Arial"/>
                <a:ea typeface="黑体" pitchFamily="2" charset="-122"/>
              </a:rPr>
              <a:t>开颅手术活检</a:t>
            </a:r>
            <a:r>
              <a:rPr kumimoji="0" sz="2000" b="1" u="none">
                <a:solidFill>
                  <a:schemeClr val="accent2"/>
                </a:solidFill>
                <a:effectLst/>
                <a:latin typeface="Arial"/>
                <a:ea typeface="黑体" pitchFamily="2" charset="-122"/>
              </a:rPr>
              <a:t>：适用于</a:t>
            </a:r>
            <a:r>
              <a:rPr kumimoji="0" sz="2000" u="none">
                <a:effectLst/>
                <a:latin typeface="Arial"/>
                <a:ea typeface="黑体" pitchFamily="2" charset="-122"/>
              </a:rPr>
              <a:t>位置浅表或接近功能区皮质的病灶；</a:t>
            </a:r>
          </a:p>
          <a:p>
            <a:pPr marL="457200" lvl="0" indent="-457200" eaLnBrk="1" fontAlgn="base" hangingPunct="1">
              <a:lnSpc>
                <a:spcPct val="100000"/>
              </a:lnSpc>
              <a:spcBef>
                <a:spcPct val="0"/>
              </a:spcBef>
              <a:spcAft>
                <a:spcPct val="0"/>
              </a:spcAft>
              <a:buClrTx/>
              <a:buSzPct val="75000"/>
              <a:buFont typeface="Wingdings" pitchFamily="2" charset="2"/>
              <a:buChar char="•"/>
            </a:pPr>
            <a:r>
              <a:rPr kumimoji="0" sz="2200" b="1" u="none">
                <a:solidFill>
                  <a:schemeClr val="accent2"/>
                </a:solidFill>
                <a:effectLst/>
                <a:latin typeface="Arial"/>
                <a:ea typeface="黑体" pitchFamily="2" charset="-122"/>
              </a:rPr>
              <a:t>立体定向（或导航下）活检</a:t>
            </a:r>
            <a:r>
              <a:rPr kumimoji="0" sz="2000" b="1" u="none">
                <a:solidFill>
                  <a:schemeClr val="accent2"/>
                </a:solidFill>
                <a:effectLst/>
                <a:latin typeface="Arial"/>
                <a:ea typeface="黑体" pitchFamily="2" charset="-122"/>
              </a:rPr>
              <a:t>：适用于</a:t>
            </a:r>
            <a:r>
              <a:rPr kumimoji="0" sz="2000" u="none">
                <a:effectLst/>
                <a:latin typeface="Arial"/>
                <a:ea typeface="黑体" pitchFamily="2" charset="-122"/>
              </a:rPr>
              <a:t>位置更加深在的病灶。</a:t>
            </a:r>
          </a:p>
        </p:txBody>
      </p:sp>
      <p:sp>
        <p:nvSpPr>
          <p:cNvPr id="220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03" name="Slide Number Placeholder 3"/>
          <p:cNvSpPr>
            <a:spLocks noGrp="1"/>
          </p:cNvSpPr>
          <p:nvPr>
            <p:ph type="sldNum" sz="quarter" idx="4"/>
          </p:nvPr>
        </p:nvSpPr>
        <p:spPr>
          <a:effectLst/>
        </p:spPr>
        <p:txBody>
          <a:bodyPr/>
          <a:lstStyle/>
          <a:p>
            <a:pPr lvl="0" algn="r" eaLnBrk="1" hangingPunct="1">
              <a:buFont typeface="Arial" pitchFamily="34" charset="0"/>
            </a:pPr>
            <a:fld id="{A9AFF9E4-05FB-48FA-AFAC-3F80C36FD55F}" type="slidenum">
              <a:rPr sz="1200">
                <a:solidFill>
                  <a:srgbClr val="898989"/>
                </a:solidFill>
                <a:effectLst/>
                <a:latin typeface="Arial" pitchFamily="34" charset="0"/>
              </a:rPr>
              <a:t>15</a:t>
            </a:fld>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03" name="Rectangle 2"/>
          <p:cNvSpPr/>
          <p:nvPr>
            <p:ph type="body" idx="4294967295"/>
          </p:nvPr>
        </p:nvSpPr>
        <p:spPr>
          <a:xfrm>
            <a:off x="468312" y="2060575"/>
            <a:ext cx="7931150" cy="3673475"/>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00000"/>
              </a:lnSpc>
              <a:spcBef>
                <a:spcPct val="20000"/>
              </a:spcBef>
              <a:buClrTx/>
              <a:buSzTx/>
              <a:buFontTx/>
            </a:pPr>
            <a:endParaRPr kumimoji="0" sz="2800" u="none">
              <a:solidFill>
                <a:schemeClr val="accent2"/>
              </a:solidFill>
              <a:effectLst/>
              <a:latin typeface="Arial"/>
            </a:endParaRPr>
          </a:p>
          <a:p>
            <a:pPr marL="342900" lvl="0" indent="-342900" defTabSz="914400">
              <a:lnSpc>
                <a:spcPct val="100000"/>
              </a:lnSpc>
              <a:spcBef>
                <a:spcPct val="15000"/>
              </a:spcBef>
              <a:spcAft>
                <a:spcPct val="10000"/>
              </a:spcAft>
              <a:buClrTx/>
              <a:buSzTx/>
              <a:buFontTx/>
              <a:buNone/>
            </a:pPr>
            <a:r>
              <a:rPr kumimoji="0" sz="2200" b="1" u="none">
                <a:solidFill>
                  <a:schemeClr val="accent2"/>
                </a:solidFill>
                <a:effectLst/>
                <a:latin typeface="Arial"/>
                <a:ea typeface="黑体" pitchFamily="2" charset="-122"/>
              </a:rPr>
              <a:t>手术后早期（&lt;72 h）复查MRI</a:t>
            </a:r>
            <a:r>
              <a:rPr kumimoji="0" sz="2400" u="none">
                <a:solidFill>
                  <a:schemeClr val="accent2"/>
                </a:solidFill>
                <a:effectLst/>
                <a:latin typeface="Arial"/>
              </a:rPr>
              <a:t> ：</a:t>
            </a:r>
          </a:p>
          <a:p>
            <a:pPr marL="342900" lvl="0" indent="-342900" defTabSz="914400">
              <a:lnSpc>
                <a:spcPct val="100000"/>
              </a:lnSpc>
              <a:spcBef>
                <a:spcPct val="15000"/>
              </a:spcBef>
              <a:spcAft>
                <a:spcPct val="10000"/>
              </a:spcAft>
              <a:buClrTx/>
              <a:buSzTx/>
              <a:buFontTx/>
            </a:pPr>
            <a:r>
              <a:rPr kumimoji="0" sz="2000" u="none">
                <a:solidFill>
                  <a:schemeClr val="tx1"/>
                </a:solidFill>
                <a:effectLst/>
                <a:latin typeface="Arial"/>
                <a:ea typeface="黑体" pitchFamily="2" charset="-122"/>
              </a:rPr>
              <a:t>采用术前及术后影像学检查的容积定量分析为标准，评估胶质瘤切除范围。</a:t>
            </a:r>
          </a:p>
          <a:p>
            <a:pPr marL="342900" lvl="0" indent="-342900" defTabSz="914400">
              <a:lnSpc>
                <a:spcPct val="100000"/>
              </a:lnSpc>
              <a:spcBef>
                <a:spcPct val="15000"/>
              </a:spcBef>
              <a:spcAft>
                <a:spcPct val="10000"/>
              </a:spcAft>
              <a:buClrTx/>
              <a:buSzTx/>
              <a:buFontTx/>
            </a:pPr>
            <a:r>
              <a:rPr kumimoji="0" sz="2000" u="none">
                <a:solidFill>
                  <a:schemeClr val="tx1"/>
                </a:solidFill>
                <a:effectLst/>
                <a:latin typeface="Arial"/>
                <a:ea typeface="黑体" pitchFamily="2" charset="-122"/>
              </a:rPr>
              <a:t>高级别恶性胶质瘤的MRI的T1WI增强扫描是目前公认的影像学诊断“金标准”；</a:t>
            </a:r>
          </a:p>
          <a:p>
            <a:pPr marL="342900" lvl="0" indent="-342900" defTabSz="914400">
              <a:lnSpc>
                <a:spcPct val="100000"/>
              </a:lnSpc>
              <a:spcBef>
                <a:spcPct val="15000"/>
              </a:spcBef>
              <a:spcAft>
                <a:spcPct val="10000"/>
              </a:spcAft>
              <a:buClrTx/>
              <a:buSzTx/>
              <a:buFontTx/>
            </a:pPr>
            <a:r>
              <a:rPr kumimoji="0" sz="2000" u="none">
                <a:solidFill>
                  <a:schemeClr val="tx1"/>
                </a:solidFill>
                <a:effectLst/>
                <a:latin typeface="Arial"/>
                <a:ea typeface="黑体" pitchFamily="2" charset="-122"/>
              </a:rPr>
              <a:t>低级别恶性胶质瘤宜采用MRI的T2WI或FLAIR序列影像。 </a:t>
            </a:r>
          </a:p>
        </p:txBody>
      </p:sp>
      <p:sp>
        <p:nvSpPr>
          <p:cNvPr id="2204" name="Rectangle 4"/>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术后切除程度评估</a:t>
            </a:r>
          </a:p>
        </p:txBody>
      </p:sp>
      <p:pic>
        <p:nvPicPr>
          <p:cNvPr id="2205" name="组合 3"/>
          <p:cNvPicPr/>
          <p:nvPr/>
        </p:nvPicPr>
        <p:blipFill dpi="0">
          <a:blip r:embed="rId2"/>
          <a:stretch/>
        </p:blipFill>
        <p:spPr>
          <a:xfrm>
            <a:off x="390525" y="1773238"/>
            <a:ext cx="1620838" cy="604838"/>
          </a:xfrm>
          <a:prstGeom prst="rect">
            <a:avLst/>
          </a:prstGeom>
          <a:noFill/>
          <a:ln w="9525" cap="flat">
            <a:noFill/>
            <a:prstDash val="solid"/>
            <a:miter lim="800000"/>
            <a:headEnd type="none" w="med" len="med"/>
            <a:tailEnd type="none" w="med" len="med"/>
          </a:ln>
          <a:effectLst/>
        </p:spPr>
      </p:pic>
      <p:sp>
        <p:nvSpPr>
          <p:cNvPr id="2206" name="Rectangle 7"/>
          <p:cNvSpPr/>
          <p:nvPr/>
        </p:nvSpPr>
        <p:spPr>
          <a:xfrm>
            <a:off x="827088" y="5373688"/>
            <a:ext cx="7758112" cy="427038"/>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在不具备复查MRI条件的单位，于术后早期（&lt;72 h）复查CT</a:t>
            </a:r>
            <a:r>
              <a:rPr kumimoji="0" sz="1800" u="none">
                <a:effectLst/>
                <a:latin typeface="Arial"/>
                <a:ea typeface="楷体_GB2312" pitchFamily="49" charset="-122"/>
              </a:rPr>
              <a:t> </a:t>
            </a:r>
          </a:p>
        </p:txBody>
      </p:sp>
      <p:sp>
        <p:nvSpPr>
          <p:cNvPr id="2208"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09" name="Slide Number Placeholder 3"/>
          <p:cNvSpPr>
            <a:spLocks noGrp="1"/>
          </p:cNvSpPr>
          <p:nvPr>
            <p:ph type="sldNum" sz="quarter" idx="4"/>
          </p:nvPr>
        </p:nvSpPr>
        <p:spPr>
          <a:effectLst/>
        </p:spPr>
        <p:txBody>
          <a:bodyPr/>
          <a:lstStyle/>
          <a:p>
            <a:pPr lvl="0" algn="r" eaLnBrk="1" hangingPunct="1">
              <a:buFont typeface="Arial" pitchFamily="34" charset="0"/>
            </a:pPr>
            <a:fld id="{AFE44E56-8420-4F1F-A95A-C861E3E371FD}" type="slidenum">
              <a:rPr sz="1200">
                <a:solidFill>
                  <a:srgbClr val="898989"/>
                </a:solidFill>
                <a:effectLst/>
                <a:latin typeface="Arial" pitchFamily="34" charset="0"/>
              </a:rPr>
              <a:t>16</a:t>
            </a:fld>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09" name="Rectangle 3"/>
          <p:cNvSpPr/>
          <p:nvPr>
            <p:ph type="body" idx="4294967295"/>
          </p:nvPr>
        </p:nvSpPr>
        <p:spPr>
          <a:xfrm>
            <a:off x="250825" y="1773238"/>
            <a:ext cx="8675688" cy="2916238"/>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00000"/>
              </a:lnSpc>
              <a:spcBef>
                <a:spcPct val="15000"/>
              </a:spcBef>
              <a:spcAft>
                <a:spcPct val="5000"/>
              </a:spcAft>
              <a:buClrTx/>
              <a:buSzTx/>
              <a:buFontTx/>
              <a:buNone/>
            </a:pPr>
            <a:r>
              <a:rPr kumimoji="0" sz="2200" b="1" u="none">
                <a:solidFill>
                  <a:schemeClr val="accent2"/>
                </a:solidFill>
                <a:effectLst/>
                <a:latin typeface="Arial"/>
                <a:ea typeface="黑体" pitchFamily="2" charset="-122"/>
              </a:rPr>
              <a:t>影像导引外科新技术有助于实现最大范围安全切除恶性脑胶质瘤  </a:t>
            </a:r>
          </a:p>
        </p:txBody>
      </p:sp>
      <p:sp>
        <p:nvSpPr>
          <p:cNvPr id="2210" name="Rectangle 4"/>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手术辅助新技术</a:t>
            </a:r>
          </a:p>
        </p:txBody>
      </p:sp>
      <p:sp>
        <p:nvSpPr>
          <p:cNvPr id="2211" name="Rectangle 7"/>
          <p:cNvSpPr/>
          <p:nvPr/>
        </p:nvSpPr>
        <p:spPr>
          <a:xfrm>
            <a:off x="900112" y="2636838"/>
            <a:ext cx="6697662" cy="1708150"/>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10000"/>
              </a:lnSpc>
              <a:spcBef>
                <a:spcPct val="15000"/>
              </a:spcBef>
              <a:spcAft>
                <a:spcPct val="15000"/>
              </a:spcAft>
              <a:buClrTx/>
              <a:buSzPct val="125000"/>
              <a:buChar char="•"/>
            </a:pPr>
            <a:r>
              <a:rPr kumimoji="0" sz="2000" u="none">
                <a:effectLst/>
                <a:latin typeface="Arial"/>
                <a:ea typeface="黑体" pitchFamily="2" charset="-122"/>
              </a:rPr>
              <a:t> 常规神经导航</a:t>
            </a:r>
          </a:p>
          <a:p>
            <a:pPr marL="0" lvl="0" indent="0" eaLnBrk="0" fontAlgn="base" hangingPunct="0">
              <a:lnSpc>
                <a:spcPct val="110000"/>
              </a:lnSpc>
              <a:spcBef>
                <a:spcPct val="15000"/>
              </a:spcBef>
              <a:spcAft>
                <a:spcPct val="15000"/>
              </a:spcAft>
              <a:buClrTx/>
              <a:buSzPct val="125000"/>
              <a:buChar char="•"/>
            </a:pPr>
            <a:r>
              <a:rPr kumimoji="0" sz="2000" u="none">
                <a:effectLst/>
                <a:latin typeface="Arial"/>
                <a:ea typeface="黑体" pitchFamily="2" charset="-122"/>
              </a:rPr>
              <a:t> 功能神经导航</a:t>
            </a:r>
          </a:p>
          <a:p>
            <a:pPr marL="0" lvl="0" indent="0" eaLnBrk="0" fontAlgn="base" hangingPunct="0">
              <a:lnSpc>
                <a:spcPct val="110000"/>
              </a:lnSpc>
              <a:spcBef>
                <a:spcPct val="15000"/>
              </a:spcBef>
              <a:spcAft>
                <a:spcPct val="15000"/>
              </a:spcAft>
              <a:buClrTx/>
              <a:buSzPct val="125000"/>
              <a:buChar char="•"/>
            </a:pPr>
            <a:r>
              <a:rPr kumimoji="0" sz="2000" u="none">
                <a:effectLst/>
                <a:latin typeface="Arial"/>
                <a:ea typeface="黑体" pitchFamily="2" charset="-122"/>
              </a:rPr>
              <a:t> 术中神经电生理监测技术</a:t>
            </a:r>
          </a:p>
          <a:p>
            <a:pPr marL="0" lvl="0" indent="0" eaLnBrk="0" fontAlgn="base" hangingPunct="0">
              <a:lnSpc>
                <a:spcPct val="110000"/>
              </a:lnSpc>
              <a:spcBef>
                <a:spcPct val="15000"/>
              </a:spcBef>
              <a:spcAft>
                <a:spcPct val="15000"/>
              </a:spcAft>
              <a:buClrTx/>
              <a:buSzPct val="125000"/>
              <a:buChar char="•"/>
            </a:pPr>
            <a:r>
              <a:rPr kumimoji="0" sz="2000" u="none">
                <a:effectLst/>
                <a:latin typeface="Arial"/>
                <a:ea typeface="黑体" pitchFamily="2" charset="-122"/>
              </a:rPr>
              <a:t> 术中MRI实时影像神经导航</a:t>
            </a:r>
          </a:p>
        </p:txBody>
      </p:sp>
      <p:pic>
        <p:nvPicPr>
          <p:cNvPr id="2212" name="Picture 9" descr="图片1"/>
          <p:cNvPicPr/>
          <p:nvPr/>
        </p:nvPicPr>
        <p:blipFill dpi="0">
          <a:blip r:embed="rId3"/>
          <a:stretch/>
        </p:blipFill>
        <p:spPr>
          <a:xfrm>
            <a:off x="468312" y="4292600"/>
            <a:ext cx="1616075" cy="622300"/>
          </a:xfrm>
          <a:prstGeom prst="rect">
            <a:avLst/>
          </a:prstGeom>
          <a:noFill/>
          <a:ln w="9525" cap="flat">
            <a:noFill/>
            <a:prstDash val="solid"/>
            <a:miter lim="800000"/>
            <a:headEnd type="none" w="med" len="med"/>
            <a:tailEnd type="none" w="med" len="med"/>
          </a:ln>
          <a:effectLst/>
        </p:spPr>
      </p:pic>
      <p:sp>
        <p:nvSpPr>
          <p:cNvPr id="2213" name="Rectangle 9"/>
          <p:cNvSpPr/>
          <p:nvPr/>
        </p:nvSpPr>
        <p:spPr>
          <a:xfrm>
            <a:off x="900112" y="4838700"/>
            <a:ext cx="7127875" cy="112712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10000"/>
              </a:spcBef>
              <a:spcAft>
                <a:spcPct val="10000"/>
              </a:spcAft>
              <a:buClrTx/>
              <a:buSzPct val="125000"/>
              <a:buChar char="•"/>
            </a:pPr>
            <a:r>
              <a:rPr kumimoji="0" sz="2000" u="none">
                <a:effectLst/>
                <a:latin typeface="Arial"/>
                <a:ea typeface="黑体" pitchFamily="2" charset="-122"/>
              </a:rPr>
              <a:t> 采用荧光引导显微手术、术中B超影像实时定位、术前及术</a:t>
            </a:r>
          </a:p>
          <a:p>
            <a:pPr marL="0" lvl="0" indent="0" eaLnBrk="0" fontAlgn="base" hangingPunct="0">
              <a:lnSpc>
                <a:spcPct val="100000"/>
              </a:lnSpc>
              <a:spcBef>
                <a:spcPct val="10000"/>
              </a:spcBef>
              <a:spcAft>
                <a:spcPct val="10000"/>
              </a:spcAft>
              <a:buClrTx/>
              <a:buSzPct val="125000"/>
              <a:buChar char="•"/>
            </a:pPr>
            <a:r>
              <a:rPr kumimoji="0" sz="2000" u="none">
                <a:effectLst/>
                <a:latin typeface="Arial"/>
                <a:ea typeface="黑体" pitchFamily="2" charset="-122"/>
              </a:rPr>
              <a:t>   中DTI来明确肿瘤与周围神经束的空间解剖关系；</a:t>
            </a:r>
          </a:p>
          <a:p>
            <a:pPr marL="0" lvl="0" indent="0" eaLnBrk="0" fontAlgn="base" hangingPunct="0">
              <a:lnSpc>
                <a:spcPct val="100000"/>
              </a:lnSpc>
              <a:spcBef>
                <a:spcPct val="10000"/>
              </a:spcBef>
              <a:spcAft>
                <a:spcPct val="10000"/>
              </a:spcAft>
              <a:buClrTx/>
              <a:buSzPct val="125000"/>
              <a:buChar char="•"/>
            </a:pPr>
            <a:r>
              <a:rPr kumimoji="0" sz="2000" u="none">
                <a:effectLst/>
                <a:latin typeface="Arial"/>
                <a:ea typeface="黑体" pitchFamily="2" charset="-122"/>
              </a:rPr>
              <a:t> 采用术前及术中BOLD-fMRI来判断肿瘤与功能皮层的关系。</a:t>
            </a:r>
            <a:r>
              <a:rPr kumimoji="0" sz="1800" u="none">
                <a:effectLst/>
                <a:latin typeface="Arial"/>
                <a:ea typeface="楷体_GB2312" pitchFamily="49" charset="-122"/>
              </a:rPr>
              <a:t> </a:t>
            </a:r>
          </a:p>
        </p:txBody>
      </p:sp>
      <p:sp>
        <p:nvSpPr>
          <p:cNvPr id="221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16" name="Slide Number Placeholder 3"/>
          <p:cNvSpPr>
            <a:spLocks noGrp="1"/>
          </p:cNvSpPr>
          <p:nvPr>
            <p:ph type="sldNum" sz="quarter" idx="4"/>
          </p:nvPr>
        </p:nvSpPr>
        <p:spPr>
          <a:effectLst/>
        </p:spPr>
        <p:txBody>
          <a:bodyPr/>
          <a:lstStyle/>
          <a:p>
            <a:pPr lvl="0" algn="r" eaLnBrk="1" hangingPunct="1">
              <a:buFont typeface="Arial" pitchFamily="34" charset="0"/>
            </a:pPr>
            <a:fld id="{D33C2135-2706-4E8C-A5D3-432BEE3DEFA8}" type="slidenum">
              <a:rPr sz="1200">
                <a:solidFill>
                  <a:srgbClr val="898989"/>
                </a:solidFill>
                <a:effectLst/>
                <a:latin typeface="Arial" pitchFamily="34" charset="0"/>
              </a:rPr>
              <a:t>17</a:t>
            </a:fld>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16"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217"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b="1" u="none">
                <a:solidFill>
                  <a:schemeClr val="accent2"/>
                </a:solidFill>
                <a:effectLst/>
                <a:latin typeface="黑体" pitchFamily="2" charset="-122"/>
                <a:ea typeface="黑体" pitchFamily="2" charset="-122"/>
              </a:rPr>
              <a:t>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21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20" name="Slide Number Placeholder 3"/>
          <p:cNvSpPr>
            <a:spLocks noGrp="1"/>
          </p:cNvSpPr>
          <p:nvPr>
            <p:ph type="sldNum" sz="quarter" idx="4"/>
          </p:nvPr>
        </p:nvSpPr>
        <p:spPr>
          <a:effectLst/>
        </p:spPr>
        <p:txBody>
          <a:bodyPr/>
          <a:lstStyle/>
          <a:p>
            <a:pPr lvl="0" algn="r" eaLnBrk="1" hangingPunct="1">
              <a:buFont typeface="Arial" pitchFamily="34" charset="0"/>
            </a:pPr>
            <a:fld id="{53AEC155-8366-4F36-994F-5B322C9314BA}" type="slidenum">
              <a:rPr sz="1200">
                <a:solidFill>
                  <a:srgbClr val="898989"/>
                </a:solidFill>
                <a:effectLst/>
                <a:latin typeface="Arial" pitchFamily="34" charset="0"/>
              </a:rPr>
              <a:t>18</a:t>
            </a:fld>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20" name="Rectangle 3"/>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高级别胶质瘤——主要推荐</a:t>
            </a:r>
          </a:p>
        </p:txBody>
      </p:sp>
      <p:sp>
        <p:nvSpPr>
          <p:cNvPr id="2221" name="Rectangle 3"/>
          <p:cNvSpPr/>
          <p:nvPr/>
        </p:nvSpPr>
        <p:spPr>
          <a:xfrm>
            <a:off x="539750" y="1700212"/>
            <a:ext cx="8604250" cy="3240088"/>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eaLnBrk="1" fontAlgn="base" hangingPunct="1">
              <a:lnSpc>
                <a:spcPct val="100000"/>
              </a:lnSpc>
              <a:spcBef>
                <a:spcPct val="0"/>
              </a:spcBef>
              <a:spcAft>
                <a:spcPct val="0"/>
              </a:spcAft>
              <a:buClr>
                <a:srgbClr val="333399"/>
              </a:buClr>
              <a:buSzPct val="75000"/>
              <a:buFont typeface="Wingdings" pitchFamily="2" charset="2"/>
              <a:buChar char="n"/>
            </a:pPr>
            <a:r>
              <a:rPr kumimoji="0" sz="2000" b="1" u="none">
                <a:solidFill>
                  <a:schemeClr val="accent2"/>
                </a:solidFill>
                <a:effectLst/>
                <a:latin typeface="Arial"/>
                <a:ea typeface="黑体" pitchFamily="2" charset="-122"/>
              </a:rPr>
              <a:t>放疗时机</a:t>
            </a:r>
            <a:r>
              <a:rPr kumimoji="0" sz="2000" u="none">
                <a:solidFill>
                  <a:schemeClr val="accent2"/>
                </a:solidFill>
                <a:effectLst/>
                <a:latin typeface="Arial"/>
                <a:ea typeface="黑体" pitchFamily="2" charset="-122"/>
              </a:rPr>
              <a:t>：</a:t>
            </a:r>
            <a:r>
              <a:rPr kumimoji="0" sz="1800" u="none">
                <a:effectLst/>
                <a:latin typeface="Arial"/>
                <a:ea typeface="黑体" pitchFamily="2" charset="-122"/>
              </a:rPr>
              <a:t>HGG包括胶质母细胞瘤、间变星形细胞瘤、间变少突细胞瘤、间变少突星形细胞瘤，术后应尽早开始放疗</a:t>
            </a:r>
            <a:r>
              <a:rPr kumimoji="0" sz="2000" u="none">
                <a:effectLst/>
                <a:latin typeface="Arial"/>
                <a:ea typeface="黑体" pitchFamily="2" charset="-122"/>
              </a:rPr>
              <a:t>。</a:t>
            </a:r>
          </a:p>
          <a:p>
            <a:pPr marL="342900" lvl="0" indent="-342900" eaLnBrk="1" fontAlgn="base" hangingPunct="1">
              <a:lnSpc>
                <a:spcPct val="100000"/>
              </a:lnSpc>
              <a:spcBef>
                <a:spcPct val="0"/>
              </a:spcBef>
              <a:spcAft>
                <a:spcPct val="0"/>
              </a:spcAft>
              <a:buClr>
                <a:srgbClr val="333399"/>
              </a:buClr>
              <a:buSzPct val="75000"/>
              <a:buFont typeface="Wingdings" pitchFamily="2" charset="2"/>
              <a:buChar char="n"/>
            </a:pPr>
            <a:r>
              <a:rPr kumimoji="0" sz="2000" b="1" u="none">
                <a:solidFill>
                  <a:schemeClr val="accent2"/>
                </a:solidFill>
                <a:effectLst/>
                <a:latin typeface="Arial"/>
                <a:ea typeface="黑体" pitchFamily="2" charset="-122"/>
              </a:rPr>
              <a:t>靶区和剂量</a:t>
            </a:r>
            <a:r>
              <a:rPr kumimoji="0" sz="2000" u="none">
                <a:solidFill>
                  <a:schemeClr val="accent2"/>
                </a:solidFill>
                <a:effectLst/>
                <a:latin typeface="Arial"/>
                <a:ea typeface="黑体" pitchFamily="2" charset="-122"/>
              </a:rPr>
              <a:t>：</a:t>
            </a:r>
            <a:r>
              <a:rPr kumimoji="0" sz="2200" u="none">
                <a:solidFill>
                  <a:srgbClr val="990033"/>
                </a:solidFill>
                <a:effectLst/>
                <a:latin typeface="Arial"/>
                <a:ea typeface="黑体" pitchFamily="2" charset="-122"/>
              </a:rPr>
              <a:t> </a:t>
            </a:r>
          </a:p>
          <a:p>
            <a:pPr marL="742950" lvl="1" indent="-285750" eaLnBrk="0" fontAlgn="base" hangingPunct="0">
              <a:lnSpc>
                <a:spcPct val="100000"/>
              </a:lnSpc>
              <a:spcBef>
                <a:spcPct val="0"/>
              </a:spcBef>
              <a:spcAft>
                <a:spcPct val="0"/>
              </a:spcAft>
              <a:buClrTx/>
              <a:buSzPct val="70000"/>
              <a:buFont typeface="Wingdings" pitchFamily="2" charset="2"/>
              <a:buChar char="p"/>
            </a:pPr>
            <a:r>
              <a:rPr kumimoji="0" sz="1800" u="none">
                <a:effectLst/>
                <a:latin typeface="Arial"/>
                <a:ea typeface="黑体" pitchFamily="2" charset="-122"/>
              </a:rPr>
              <a:t>GTV：为MRI T1增强图像显示的术后残留肿瘤和（或）术腔。</a:t>
            </a:r>
          </a:p>
          <a:p>
            <a:pPr marL="742950" lvl="1" indent="-285750" eaLnBrk="0" fontAlgn="base" hangingPunct="0">
              <a:lnSpc>
                <a:spcPct val="100000"/>
              </a:lnSpc>
              <a:spcBef>
                <a:spcPct val="0"/>
              </a:spcBef>
              <a:spcAft>
                <a:spcPct val="0"/>
              </a:spcAft>
              <a:buClrTx/>
              <a:buSzPct val="70000"/>
              <a:buFont typeface="Wingdings" pitchFamily="2" charset="2"/>
              <a:buChar char="p"/>
            </a:pPr>
            <a:r>
              <a:rPr kumimoji="0" sz="1800" u="none">
                <a:effectLst/>
                <a:latin typeface="Arial"/>
                <a:ea typeface="黑体" pitchFamily="2" charset="-122"/>
              </a:rPr>
              <a:t>CTV1：为GTV外扩2 cm，剂量46~50 Gy。</a:t>
            </a:r>
          </a:p>
          <a:p>
            <a:pPr marL="742950" lvl="1" indent="-285750" eaLnBrk="0" fontAlgn="base" hangingPunct="0">
              <a:lnSpc>
                <a:spcPct val="100000"/>
              </a:lnSpc>
              <a:spcBef>
                <a:spcPct val="0"/>
              </a:spcBef>
              <a:spcAft>
                <a:spcPct val="0"/>
              </a:spcAft>
              <a:buClrTx/>
              <a:buSzPct val="70000"/>
              <a:buFont typeface="Wingdings" pitchFamily="2" charset="2"/>
              <a:buChar char="p"/>
            </a:pPr>
            <a:r>
              <a:rPr kumimoji="0" sz="1800" u="none">
                <a:effectLst/>
                <a:latin typeface="Arial"/>
                <a:ea typeface="黑体" pitchFamily="2" charset="-122"/>
              </a:rPr>
              <a:t>CTV2：为GTV外扩1 cm，剂量10~14 Gy。</a:t>
            </a:r>
          </a:p>
          <a:p>
            <a:pPr marL="342900" lvl="0" indent="-342900" eaLnBrk="0" fontAlgn="base" hangingPunct="0">
              <a:lnSpc>
                <a:spcPct val="100000"/>
              </a:lnSpc>
              <a:spcBef>
                <a:spcPct val="0"/>
              </a:spcBef>
              <a:spcAft>
                <a:spcPct val="0"/>
              </a:spcAft>
              <a:buClrTx/>
              <a:buSzPct val="75000"/>
              <a:buFont typeface="Wingdings" pitchFamily="2" charset="2"/>
              <a:buChar char="n"/>
            </a:pPr>
            <a:r>
              <a:rPr kumimoji="0" sz="2000" b="1" u="none">
                <a:solidFill>
                  <a:schemeClr val="accent2"/>
                </a:solidFill>
                <a:effectLst/>
                <a:latin typeface="Arial"/>
                <a:ea typeface="黑体" pitchFamily="2" charset="-122"/>
              </a:rPr>
              <a:t>放/化疗联合</a:t>
            </a:r>
            <a:r>
              <a:rPr kumimoji="0" sz="2000" u="none">
                <a:solidFill>
                  <a:schemeClr val="accent2"/>
                </a:solidFill>
                <a:effectLst/>
                <a:latin typeface="Arial"/>
                <a:ea typeface="黑体" pitchFamily="2" charset="-122"/>
              </a:rPr>
              <a:t>：</a:t>
            </a:r>
            <a:r>
              <a:rPr kumimoji="0" sz="2400" u="none">
                <a:solidFill>
                  <a:schemeClr val="accent2"/>
                </a:solidFill>
                <a:effectLst/>
                <a:latin typeface="Arial"/>
                <a:ea typeface="宋体" pitchFamily="2" charset="-122"/>
              </a:rPr>
              <a:t> </a:t>
            </a:r>
          </a:p>
          <a:p>
            <a:pPr marL="742950" lvl="1" indent="-285750" eaLnBrk="0" fontAlgn="base" hangingPunct="0">
              <a:lnSpc>
                <a:spcPct val="100000"/>
              </a:lnSpc>
              <a:spcBef>
                <a:spcPct val="0"/>
              </a:spcBef>
              <a:spcAft>
                <a:spcPct val="0"/>
              </a:spcAft>
              <a:buClrTx/>
              <a:buSzPct val="70000"/>
              <a:buFont typeface="Wingdings" pitchFamily="2" charset="2"/>
              <a:buChar char="p"/>
            </a:pPr>
            <a:r>
              <a:rPr kumimoji="0" sz="2000" u="none">
                <a:effectLst/>
                <a:latin typeface="Arial"/>
                <a:ea typeface="黑体" pitchFamily="2" charset="-122"/>
              </a:rPr>
              <a:t>                 替莫唑胺（TMZ）75 mg/m</a:t>
            </a:r>
            <a:r>
              <a:rPr kumimoji="0" sz="2000" u="none" baseline="30000">
                <a:effectLst/>
                <a:latin typeface="Arial"/>
                <a:ea typeface="黑体" pitchFamily="2" charset="-122"/>
              </a:rPr>
              <a:t>2</a:t>
            </a:r>
            <a:r>
              <a:rPr kumimoji="0" sz="2000" u="none">
                <a:effectLst/>
                <a:latin typeface="Arial"/>
                <a:ea typeface="黑体" pitchFamily="2" charset="-122"/>
              </a:rPr>
              <a:t>同步放化疗，并随后行6个周期的TMZ辅助化疗。</a:t>
            </a:r>
            <a:r>
              <a:rPr kumimoji="0" sz="2000" b="1" u="none">
                <a:effectLst/>
                <a:latin typeface="Arial"/>
                <a:ea typeface="黑体" pitchFamily="2" charset="-122"/>
              </a:rPr>
              <a:t> </a:t>
            </a:r>
          </a:p>
        </p:txBody>
      </p:sp>
      <p:sp>
        <p:nvSpPr>
          <p:cNvPr id="2222" name="Rectangle 8"/>
          <p:cNvSpPr/>
          <p:nvPr/>
        </p:nvSpPr>
        <p:spPr>
          <a:xfrm>
            <a:off x="395288" y="4652962"/>
            <a:ext cx="2808288" cy="576262"/>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1" fontAlgn="base" hangingPunct="1">
              <a:lnSpc>
                <a:spcPct val="100000"/>
              </a:lnSpc>
              <a:spcBef>
                <a:spcPct val="0"/>
              </a:spcBef>
              <a:spcAft>
                <a:spcPct val="0"/>
              </a:spcAft>
              <a:buClrTx/>
              <a:buSzTx/>
              <a:buChar char="•"/>
            </a:pPr>
            <a:r>
              <a:rPr kumimoji="0" sz="2400" b="1" u="none">
                <a:solidFill>
                  <a:schemeClr val="accent2"/>
                </a:solidFill>
                <a:effectLst/>
                <a:latin typeface="Arial"/>
                <a:ea typeface="黑体" pitchFamily="2" charset="-122"/>
              </a:rPr>
              <a:t>假性进展</a:t>
            </a:r>
          </a:p>
        </p:txBody>
      </p:sp>
      <p:sp>
        <p:nvSpPr>
          <p:cNvPr id="2223" name="Rectangle 2"/>
          <p:cNvSpPr/>
          <p:nvPr/>
        </p:nvSpPr>
        <p:spPr>
          <a:xfrm>
            <a:off x="647700" y="4725988"/>
            <a:ext cx="8496300" cy="1917700"/>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400" b="1" u="none">
              <a:effectLst/>
              <a:latin typeface="Arial"/>
              <a:ea typeface="黑体" pitchFamily="2" charset="-122"/>
            </a:endParaRPr>
          </a:p>
          <a:p>
            <a:pPr marL="342900" lvl="0" indent="-342900" eaLnBrk="0" fontAlgn="base" hangingPunct="0">
              <a:lnSpc>
                <a:spcPct val="85000"/>
              </a:lnSpc>
              <a:spcBef>
                <a:spcPct val="0"/>
              </a:spcBef>
              <a:spcAft>
                <a:spcPct val="0"/>
              </a:spcAft>
              <a:buClrTx/>
              <a:buSzPct val="70000"/>
              <a:buFont typeface="Wingdings" pitchFamily="2" charset="2"/>
              <a:buChar char="n"/>
            </a:pPr>
            <a:r>
              <a:rPr kumimoji="0" sz="2000" b="1" u="none">
                <a:solidFill>
                  <a:schemeClr val="accent2"/>
                </a:solidFill>
                <a:effectLst/>
                <a:latin typeface="Arial"/>
                <a:ea typeface="黑体" pitchFamily="2" charset="-122"/>
              </a:rPr>
              <a:t>鉴别：</a:t>
            </a:r>
            <a:r>
              <a:rPr kumimoji="0" sz="1800" u="none">
                <a:effectLst/>
                <a:latin typeface="Arial"/>
                <a:ea typeface="黑体" pitchFamily="2" charset="-122"/>
              </a:rPr>
              <a:t>带氨基酸示踪剂如11C-蛋氨酸、18F-乙基酪氨酸的PET有助于鉴别假性进展和肿瘤进展，动态观察MRI的变化，是目前最好的建议</a:t>
            </a:r>
            <a:r>
              <a:rPr kumimoji="0" sz="2000" b="1" u="none">
                <a:effectLst/>
                <a:latin typeface="Arial"/>
                <a:ea typeface="黑体" pitchFamily="2" charset="-122"/>
              </a:rPr>
              <a:t>。</a:t>
            </a:r>
            <a:r>
              <a:rPr kumimoji="0" sz="2800" b="1" u="none">
                <a:effectLst/>
                <a:latin typeface="Arial"/>
                <a:ea typeface="黑体" pitchFamily="2" charset="-122"/>
              </a:rPr>
              <a:t> </a:t>
            </a:r>
          </a:p>
          <a:p>
            <a:pPr marL="342900" lvl="0" indent="-342900" eaLnBrk="0" fontAlgn="base" hangingPunct="0">
              <a:lnSpc>
                <a:spcPct val="85000"/>
              </a:lnSpc>
              <a:spcBef>
                <a:spcPct val="0"/>
              </a:spcBef>
              <a:spcAft>
                <a:spcPct val="0"/>
              </a:spcAft>
              <a:buClrTx/>
              <a:buSzPct val="70000"/>
              <a:buFont typeface="Wingdings" pitchFamily="2" charset="2"/>
              <a:buChar char="n"/>
            </a:pPr>
            <a:r>
              <a:rPr kumimoji="0" sz="2000" b="1" u="none">
                <a:solidFill>
                  <a:schemeClr val="accent2"/>
                </a:solidFill>
                <a:effectLst/>
                <a:latin typeface="Arial"/>
                <a:ea typeface="黑体" pitchFamily="2" charset="-122"/>
              </a:rPr>
              <a:t>处理</a:t>
            </a:r>
            <a:r>
              <a:rPr kumimoji="0" sz="2000" b="1" u="none">
                <a:effectLst/>
                <a:latin typeface="Arial"/>
                <a:ea typeface="黑体" pitchFamily="2" charset="-122"/>
              </a:rPr>
              <a:t>：</a:t>
            </a:r>
            <a:r>
              <a:rPr kumimoji="0" sz="1800" u="none">
                <a:effectLst/>
                <a:latin typeface="Arial"/>
                <a:ea typeface="黑体" pitchFamily="2" charset="-122"/>
              </a:rPr>
              <a:t>TMZ联合放疗后出现早期无体征和临床症状的影像学进展性病变，原则上应继续替莫唑胺辅助化疗。如出现明显临床症状，或增强病灶短期快速增大，则应对症治疗并考虑手术干预。</a:t>
            </a:r>
          </a:p>
        </p:txBody>
      </p:sp>
      <p:sp>
        <p:nvSpPr>
          <p:cNvPr id="222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26" name="Slide Number Placeholder 3"/>
          <p:cNvSpPr>
            <a:spLocks noGrp="1"/>
          </p:cNvSpPr>
          <p:nvPr>
            <p:ph type="sldNum" sz="quarter" idx="4"/>
          </p:nvPr>
        </p:nvSpPr>
        <p:spPr>
          <a:effectLst/>
        </p:spPr>
        <p:txBody>
          <a:bodyPr/>
          <a:lstStyle/>
          <a:p>
            <a:pPr lvl="0" algn="r" eaLnBrk="1" hangingPunct="1">
              <a:buFont typeface="Arial" pitchFamily="34" charset="0"/>
            </a:pPr>
            <a:fld id="{FC2C12E0-6992-4378-A3D9-6F96889D6BB4}" type="slidenum">
              <a:rPr sz="1200">
                <a:solidFill>
                  <a:srgbClr val="898989"/>
                </a:solidFill>
                <a:effectLst/>
                <a:latin typeface="Arial" pitchFamily="34" charset="0"/>
              </a:rPr>
              <a:t>19</a:t>
            </a:fld>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26" name="Rectangle 2"/>
          <p:cNvSpPr/>
          <p:nvPr>
            <p:ph type="body" idx="4294967295"/>
          </p:nvPr>
        </p:nvSpPr>
        <p:spPr>
          <a:xfrm>
            <a:off x="395288" y="2060575"/>
            <a:ext cx="8424862" cy="1871662"/>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eaLnBrk="1" hangingPunct="1">
              <a:lnSpc>
                <a:spcPct val="100000"/>
              </a:lnSpc>
              <a:spcBef>
                <a:spcPct val="30000"/>
              </a:spcBef>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None/>
            </a:pPr>
            <a:r>
              <a:rPr kumimoji="0" sz="2200" b="1" u="none">
                <a:solidFill>
                  <a:schemeClr val="accent2"/>
                </a:solidFill>
                <a:effectLst/>
                <a:latin typeface="Arial"/>
                <a:ea typeface="黑体" pitchFamily="2" charset="-122"/>
              </a:rPr>
              <a:t>肿瘤局部照射，剂量50~60 GY；或全脑照射，剂量40~45 GY。</a:t>
            </a: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None/>
            </a:pPr>
            <a:endParaRPr kumimoji="0" sz="2200" b="1" u="none">
              <a:solidFill>
                <a:schemeClr val="accent2"/>
              </a:solidFill>
              <a:effectLst/>
              <a:latin typeface="Arial"/>
              <a:ea typeface="黑体" pitchFamily="2" charset="-122"/>
            </a:endParaRP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Char char="n"/>
            </a:pPr>
            <a:r>
              <a:rPr kumimoji="0" sz="2200" b="1" u="none">
                <a:solidFill>
                  <a:schemeClr val="accent2"/>
                </a:solidFill>
                <a:effectLst/>
                <a:latin typeface="Arial"/>
                <a:ea typeface="黑体" pitchFamily="2" charset="-122"/>
              </a:rPr>
              <a:t>GTV</a:t>
            </a:r>
            <a:r>
              <a:rPr kumimoji="0" sz="2400" b="1" u="none">
                <a:solidFill>
                  <a:schemeClr val="accent2"/>
                </a:solidFill>
                <a:effectLst/>
                <a:latin typeface="Arial"/>
              </a:rPr>
              <a:t>：</a:t>
            </a:r>
            <a:r>
              <a:rPr kumimoji="0" sz="2000" b="1" u="none">
                <a:solidFill>
                  <a:schemeClr val="tx1"/>
                </a:solidFill>
                <a:effectLst/>
                <a:latin typeface="Arial"/>
                <a:ea typeface="黑体" pitchFamily="2" charset="-122"/>
              </a:rPr>
              <a:t>为MRI FLAIR/T2加权像上的异常信号区域。</a:t>
            </a: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Char char="n"/>
            </a:pPr>
            <a:r>
              <a:rPr kumimoji="0" sz="2200" b="1" u="none">
                <a:solidFill>
                  <a:schemeClr val="accent2"/>
                </a:solidFill>
                <a:effectLst/>
                <a:latin typeface="Arial"/>
                <a:ea typeface="黑体" pitchFamily="2" charset="-122"/>
              </a:rPr>
              <a:t>CTV</a:t>
            </a:r>
            <a:r>
              <a:rPr kumimoji="0" sz="2400" b="1" u="none">
                <a:solidFill>
                  <a:schemeClr val="accent2"/>
                </a:solidFill>
                <a:effectLst/>
                <a:latin typeface="Arial"/>
              </a:rPr>
              <a:t>：</a:t>
            </a:r>
            <a:r>
              <a:rPr kumimoji="0" sz="2000" b="1" u="none">
                <a:solidFill>
                  <a:schemeClr val="tx1"/>
                </a:solidFill>
                <a:effectLst/>
                <a:latin typeface="Arial"/>
                <a:ea typeface="黑体" pitchFamily="2" charset="-122"/>
              </a:rPr>
              <a:t>为MRI FLAIR/T2加权像上的异常信号区域+外放2~3 cm。</a:t>
            </a:r>
          </a:p>
        </p:txBody>
      </p:sp>
      <p:sp>
        <p:nvSpPr>
          <p:cNvPr id="2227"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大脑胶质瘤病——主要推荐</a:t>
            </a:r>
          </a:p>
        </p:txBody>
      </p:sp>
      <p:sp>
        <p:nvSpPr>
          <p:cNvPr id="222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30" name="Slide Number Placeholder 3"/>
          <p:cNvSpPr>
            <a:spLocks noGrp="1"/>
          </p:cNvSpPr>
          <p:nvPr>
            <p:ph type="sldNum" sz="quarter" idx="4"/>
          </p:nvPr>
        </p:nvSpPr>
        <p:spPr>
          <a:effectLst/>
        </p:spPr>
        <p:txBody>
          <a:bodyPr/>
          <a:lstStyle/>
          <a:p>
            <a:pPr lvl="0" algn="r" eaLnBrk="1" hangingPunct="1">
              <a:buFont typeface="Arial" pitchFamily="34" charset="0"/>
            </a:pPr>
            <a:fld id="{5FB5454B-A490-4900-AF64-0A3CE0F1D8AC}" type="slidenum">
              <a:rPr sz="1200">
                <a:solidFill>
                  <a:srgbClr val="898989"/>
                </a:solidFill>
                <a:effectLst/>
                <a:latin typeface="Arial" pitchFamily="34" charset="0"/>
              </a:rPr>
              <a:t>20</a:t>
            </a:fld>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30" name="Rectangle 2"/>
          <p:cNvSpPr/>
          <p:nvPr>
            <p:ph type="body" idx="4294967295"/>
          </p:nvPr>
        </p:nvSpPr>
        <p:spPr>
          <a:xfrm>
            <a:off x="468312" y="1270000"/>
            <a:ext cx="8424862" cy="1871662"/>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eaLnBrk="1" hangingPunct="1">
              <a:lnSpc>
                <a:spcPct val="100000"/>
              </a:lnSpc>
              <a:spcBef>
                <a:spcPct val="30000"/>
              </a:spcBef>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None/>
            </a:pPr>
            <a:endParaRPr kumimoji="0" sz="2200" b="1" u="none">
              <a:solidFill>
                <a:schemeClr val="accent2"/>
              </a:solidFill>
              <a:effectLst/>
              <a:latin typeface="Arial"/>
              <a:ea typeface="黑体" pitchFamily="2" charset="-122"/>
            </a:endParaRPr>
          </a:p>
          <a:p>
            <a:pPr marL="342900" lvl="0" indent="-342900" defTabSz="914400">
              <a:lnSpc>
                <a:spcPct val="100000"/>
              </a:lnSpc>
              <a:spcBef>
                <a:spcPct val="20000"/>
              </a:spcBef>
              <a:buClrTx/>
              <a:buSzTx/>
              <a:buFontTx/>
            </a:pPr>
            <a:r>
              <a:rPr kumimoji="0" sz="2200" b="1" u="none">
                <a:solidFill>
                  <a:schemeClr val="accent2"/>
                </a:solidFill>
                <a:effectLst/>
                <a:latin typeface="Arial"/>
                <a:ea typeface="黑体" pitchFamily="2" charset="-122"/>
              </a:rPr>
              <a:t>放疗时机</a:t>
            </a:r>
            <a:r>
              <a:rPr kumimoji="0" sz="2400" b="1" u="none">
                <a:solidFill>
                  <a:schemeClr val="accent2"/>
                </a:solidFill>
                <a:effectLst/>
                <a:latin typeface="Arial"/>
              </a:rPr>
              <a:t>：</a:t>
            </a:r>
          </a:p>
          <a:p>
            <a:pPr marL="742950" lvl="1" indent="-285750" defTabSz="914400">
              <a:lnSpc>
                <a:spcPct val="100000"/>
              </a:lnSpc>
              <a:spcBef>
                <a:spcPct val="20000"/>
              </a:spcBef>
              <a:buClrTx/>
              <a:buSzTx/>
              <a:buFontTx/>
              <a:buChar char="–"/>
            </a:pPr>
            <a:r>
              <a:rPr kumimoji="0" sz="2000" b="1" u="none">
                <a:solidFill>
                  <a:schemeClr val="tx1"/>
                </a:solidFill>
                <a:effectLst/>
                <a:latin typeface="Arial"/>
                <a:ea typeface="黑体" pitchFamily="2" charset="-122"/>
              </a:rPr>
              <a:t>对肿瘤完全切除者：若预后因素属低危者可定期观察；若预后因素属高危者应予早期放疗。</a:t>
            </a:r>
          </a:p>
          <a:p>
            <a:pPr marL="742950" lvl="1" indent="-285750" defTabSz="914400">
              <a:lnSpc>
                <a:spcPct val="100000"/>
              </a:lnSpc>
              <a:spcBef>
                <a:spcPct val="20000"/>
              </a:spcBef>
              <a:buClrTx/>
              <a:buSzTx/>
              <a:buFontTx/>
              <a:buChar char="–"/>
            </a:pPr>
            <a:r>
              <a:rPr kumimoji="0" sz="2000" b="1" u="none">
                <a:solidFill>
                  <a:schemeClr val="tx1"/>
                </a:solidFill>
                <a:effectLst/>
                <a:latin typeface="Arial"/>
                <a:ea typeface="黑体" pitchFamily="2" charset="-122"/>
              </a:rPr>
              <a:t>对术后有肿瘤残留者：早期放疗</a:t>
            </a:r>
            <a:r>
              <a:rPr kumimoji="0" sz="2000" b="1" u="none">
                <a:solidFill>
                  <a:schemeClr val="accent2"/>
                </a:solidFill>
                <a:effectLst/>
                <a:latin typeface="Arial"/>
              </a:rPr>
              <a:t>。</a:t>
            </a:r>
          </a:p>
          <a:p>
            <a:pPr marL="342900" lvl="0" indent="-342900" defTabSz="914400">
              <a:lnSpc>
                <a:spcPct val="100000"/>
              </a:lnSpc>
              <a:spcBef>
                <a:spcPct val="20000"/>
              </a:spcBef>
              <a:buClrTx/>
              <a:buSzTx/>
              <a:buFontTx/>
            </a:pPr>
            <a:r>
              <a:rPr kumimoji="0" sz="2200" b="1" u="none">
                <a:solidFill>
                  <a:schemeClr val="accent2"/>
                </a:solidFill>
                <a:effectLst/>
                <a:latin typeface="Arial"/>
                <a:ea typeface="黑体" pitchFamily="2" charset="-122"/>
              </a:rPr>
              <a:t>靶区和剂量：</a:t>
            </a:r>
          </a:p>
          <a:p>
            <a:pPr marL="742950" lvl="1" indent="-285750" defTabSz="914400">
              <a:lnSpc>
                <a:spcPct val="100000"/>
              </a:lnSpc>
              <a:spcBef>
                <a:spcPct val="20000"/>
              </a:spcBef>
              <a:buClrTx/>
              <a:buSzTx/>
              <a:buFontTx/>
              <a:buChar char="–"/>
            </a:pPr>
            <a:r>
              <a:rPr kumimoji="0" sz="2000" b="1" u="none">
                <a:solidFill>
                  <a:schemeClr val="tx1"/>
                </a:solidFill>
                <a:effectLst/>
                <a:latin typeface="Arial"/>
                <a:ea typeface="黑体" pitchFamily="2" charset="-122"/>
              </a:rPr>
              <a:t>GTV：MRI FLAIR/T2加权像上的异常信号区域。</a:t>
            </a:r>
          </a:p>
          <a:p>
            <a:pPr marL="742950" lvl="1" indent="-285750" defTabSz="914400">
              <a:lnSpc>
                <a:spcPct val="100000"/>
              </a:lnSpc>
              <a:spcBef>
                <a:spcPct val="20000"/>
              </a:spcBef>
              <a:buClrTx/>
              <a:buSzTx/>
              <a:buFontTx/>
              <a:buChar char="–"/>
            </a:pPr>
            <a:r>
              <a:rPr kumimoji="0" sz="2000" b="1" u="none">
                <a:solidFill>
                  <a:schemeClr val="tx1"/>
                </a:solidFill>
                <a:effectLst/>
                <a:latin typeface="Arial"/>
                <a:ea typeface="黑体" pitchFamily="2" charset="-122"/>
              </a:rPr>
              <a:t>CTV：GTV或/和术腔边缘外扩1~2 cm。</a:t>
            </a:r>
            <a:r>
              <a:rPr kumimoji="0" sz="1800" b="1" u="none">
                <a:solidFill>
                  <a:schemeClr val="tx1"/>
                </a:solidFill>
                <a:effectLst/>
                <a:latin typeface="Arial"/>
                <a:ea typeface="黑体" pitchFamily="2" charset="-122"/>
              </a:rPr>
              <a:t> </a:t>
            </a:r>
          </a:p>
        </p:txBody>
      </p:sp>
      <p:sp>
        <p:nvSpPr>
          <p:cNvPr id="2231"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低级别胶质瘤——主要推荐</a:t>
            </a:r>
          </a:p>
        </p:txBody>
      </p:sp>
      <p:sp>
        <p:nvSpPr>
          <p:cNvPr id="2232" name="Rectangle 8"/>
          <p:cNvSpPr/>
          <p:nvPr/>
        </p:nvSpPr>
        <p:spPr>
          <a:xfrm>
            <a:off x="827088" y="5373688"/>
            <a:ext cx="7353300" cy="427038"/>
          </a:xfrm>
          <a:prstGeom prst="rect">
            <a:avLst/>
          </a:prstGeom>
          <a:no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Tx/>
              <a:buSzTx/>
              <a:buChar char="•"/>
            </a:pPr>
            <a:r>
              <a:rPr kumimoji="0" sz="2200" b="1" u="none">
                <a:solidFill>
                  <a:schemeClr val="accent2"/>
                </a:solidFill>
                <a:effectLst/>
                <a:latin typeface="Arial"/>
                <a:ea typeface="黑体" pitchFamily="2" charset="-122"/>
              </a:rPr>
              <a:t>LGG放疗的总剂量为45~54 Gy，分次剂量为1.8~2.0 Gy。</a:t>
            </a:r>
          </a:p>
        </p:txBody>
      </p:sp>
      <p:sp>
        <p:nvSpPr>
          <p:cNvPr id="223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35" name="Slide Number Placeholder 3"/>
          <p:cNvSpPr>
            <a:spLocks noGrp="1"/>
          </p:cNvSpPr>
          <p:nvPr>
            <p:ph type="sldNum" sz="quarter" idx="4"/>
          </p:nvPr>
        </p:nvSpPr>
        <p:spPr>
          <a:effectLst/>
        </p:spPr>
        <p:txBody>
          <a:bodyPr/>
          <a:lstStyle/>
          <a:p>
            <a:pPr lvl="0" algn="r" eaLnBrk="1" hangingPunct="1">
              <a:buFont typeface="Arial" pitchFamily="34" charset="0"/>
            </a:pPr>
            <a:fld id="{3197979C-D910-49D1-9C39-C089846290AF}" type="slidenum">
              <a:rPr sz="1200">
                <a:solidFill>
                  <a:srgbClr val="898989"/>
                </a:solidFill>
                <a:effectLst/>
                <a:latin typeface="Arial" pitchFamily="34" charset="0"/>
              </a:rPr>
              <a:t>21</a:t>
            </a:fld>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35" name="Rectangle 2"/>
          <p:cNvSpPr/>
          <p:nvPr/>
        </p:nvSpPr>
        <p:spPr>
          <a:xfrm>
            <a:off x="323850" y="2492375"/>
            <a:ext cx="8640762" cy="38655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eaLnBrk="1" fontAlgn="base" hangingPunct="1">
              <a:lnSpc>
                <a:spcPct val="120000"/>
              </a:lnSpc>
              <a:spcBef>
                <a:spcPct val="30000"/>
              </a:spcBef>
              <a:spcAft>
                <a:spcPct val="20000"/>
              </a:spcAft>
              <a:buClr>
                <a:srgbClr val="333399"/>
              </a:buClr>
              <a:buSzPct val="75000"/>
              <a:buFont typeface="Wingdings" pitchFamily="2" charset="2"/>
              <a:buChar char="•"/>
            </a:pPr>
            <a:endParaRPr kumimoji="0" sz="2200" b="1" u="none">
              <a:solidFill>
                <a:schemeClr val="accent2"/>
              </a:solidFill>
              <a:effectLst/>
              <a:latin typeface="Arial"/>
              <a:ea typeface="黑体" pitchFamily="2" charset="-122"/>
            </a:endParaRPr>
          </a:p>
          <a:p>
            <a:pPr marL="342900" lvl="0" indent="-342900" eaLnBrk="0" fontAlgn="base" hangingPunct="0">
              <a:lnSpc>
                <a:spcPct val="100000"/>
              </a:lnSpc>
              <a:spcBef>
                <a:spcPct val="20000"/>
              </a:spcBef>
              <a:spcAft>
                <a:spcPct val="0"/>
              </a:spcAft>
              <a:buClrTx/>
              <a:buSzTx/>
              <a:buChar char="•"/>
            </a:pPr>
            <a:endParaRPr kumimoji="0" sz="2400" b="1" u="none">
              <a:effectLst/>
              <a:latin typeface="Arial"/>
              <a:ea typeface="黑体" pitchFamily="2" charset="-122"/>
            </a:endParaRPr>
          </a:p>
          <a:p>
            <a:pPr marL="342900" lvl="0" indent="-342900" eaLnBrk="0" fontAlgn="base" hangingPunct="0">
              <a:lnSpc>
                <a:spcPct val="100000"/>
              </a:lnSpc>
              <a:spcBef>
                <a:spcPct val="5000"/>
              </a:spcBef>
              <a:spcAft>
                <a:spcPct val="0"/>
              </a:spcAft>
              <a:buClrTx/>
              <a:buSzTx/>
              <a:buChar char="•"/>
            </a:pPr>
            <a:r>
              <a:rPr kumimoji="0" sz="2000" b="1" u="none">
                <a:solidFill>
                  <a:schemeClr val="accent2"/>
                </a:solidFill>
                <a:effectLst/>
                <a:latin typeface="Arial"/>
                <a:ea typeface="黑体" pitchFamily="2" charset="-122"/>
              </a:rPr>
              <a:t>靶区和剂量：</a:t>
            </a:r>
          </a:p>
          <a:p>
            <a:pPr marL="342900" lvl="0" indent="-342900" eaLnBrk="0" fontAlgn="base" hangingPunct="0">
              <a:lnSpc>
                <a:spcPct val="100000"/>
              </a:lnSpc>
              <a:spcBef>
                <a:spcPct val="5000"/>
              </a:spcBef>
              <a:spcAft>
                <a:spcPct val="0"/>
              </a:spcAft>
              <a:buClrTx/>
              <a:buSzTx/>
              <a:buChar char="•"/>
            </a:pPr>
            <a:r>
              <a:rPr kumimoji="0" sz="1800" b="1" u="none">
                <a:effectLst/>
                <a:latin typeface="Arial"/>
                <a:ea typeface="黑体" pitchFamily="2" charset="-122"/>
              </a:rPr>
              <a:t>     </a:t>
            </a:r>
            <a:r>
              <a:rPr kumimoji="0" sz="1800" u="none">
                <a:effectLst/>
                <a:latin typeface="Arial"/>
                <a:ea typeface="黑体" pitchFamily="2" charset="-122"/>
              </a:rPr>
              <a:t>使用术前和术后影像来确定局部靶区，通常使用MRI的T1增强像或T2/FLAIR像。</a:t>
            </a:r>
          </a:p>
          <a:p>
            <a:pPr marL="742950" lvl="1" indent="-285750" eaLnBrk="0" fontAlgn="base" hangingPunct="0">
              <a:lnSpc>
                <a:spcPct val="100000"/>
              </a:lnSpc>
              <a:spcBef>
                <a:spcPct val="5000"/>
              </a:spcBef>
              <a:spcAft>
                <a:spcPct val="0"/>
              </a:spcAft>
              <a:buClrTx/>
              <a:buSzTx/>
              <a:buChar char="–"/>
            </a:pPr>
            <a:r>
              <a:rPr kumimoji="0" sz="1800" u="none">
                <a:effectLst/>
                <a:latin typeface="Arial"/>
                <a:ea typeface="黑体" pitchFamily="2" charset="-122"/>
              </a:rPr>
              <a:t>GTV：术前肿瘤侵犯的解剖区域和术后MRI信号异常区域。</a:t>
            </a:r>
          </a:p>
          <a:p>
            <a:pPr marL="742950" lvl="1" indent="-285750" eaLnBrk="0" fontAlgn="base" hangingPunct="0">
              <a:lnSpc>
                <a:spcPct val="100000"/>
              </a:lnSpc>
              <a:spcBef>
                <a:spcPct val="5000"/>
              </a:spcBef>
              <a:spcAft>
                <a:spcPct val="0"/>
              </a:spcAft>
              <a:buClrTx/>
              <a:buSzTx/>
              <a:buChar char="–"/>
            </a:pPr>
            <a:r>
              <a:rPr kumimoji="0" sz="1800" u="none">
                <a:effectLst/>
                <a:latin typeface="Arial"/>
                <a:ea typeface="黑体" pitchFamily="2" charset="-122"/>
              </a:rPr>
              <a:t>CTV：GTV外扩1~2 cm。</a:t>
            </a:r>
          </a:p>
          <a:p>
            <a:pPr marL="742950" lvl="1" indent="-285750" eaLnBrk="0" fontAlgn="base" hangingPunct="0">
              <a:lnSpc>
                <a:spcPct val="100000"/>
              </a:lnSpc>
              <a:spcBef>
                <a:spcPct val="5000"/>
              </a:spcBef>
              <a:spcAft>
                <a:spcPct val="0"/>
              </a:spcAft>
              <a:buClrTx/>
              <a:buSzTx/>
              <a:buChar char="–"/>
            </a:pPr>
            <a:endParaRPr kumimoji="0" sz="2000" u="none">
              <a:solidFill>
                <a:schemeClr val="accent2"/>
              </a:solidFill>
              <a:effectLst/>
              <a:latin typeface="Arial"/>
              <a:ea typeface="黑体" pitchFamily="2" charset="-122"/>
            </a:endParaRPr>
          </a:p>
          <a:p>
            <a:pPr marL="742950" lvl="1" indent="-285750" eaLnBrk="0" fontAlgn="base" hangingPunct="0">
              <a:lnSpc>
                <a:spcPct val="100000"/>
              </a:lnSpc>
              <a:spcBef>
                <a:spcPct val="5000"/>
              </a:spcBef>
              <a:spcAft>
                <a:spcPct val="0"/>
              </a:spcAft>
              <a:buClrTx/>
              <a:buSzTx/>
              <a:buChar char="–"/>
            </a:pPr>
            <a:r>
              <a:rPr kumimoji="0" sz="1800" u="none">
                <a:effectLst/>
                <a:latin typeface="Arial"/>
                <a:ea typeface="黑体" pitchFamily="2" charset="-122"/>
              </a:rPr>
              <a:t>颅内肿瘤局部剂量54~59.4 Gy，全脑全脊髓剂量30~36 Gy，脊髓肿瘤局部剂量45 Gy，分次剂量均为1.8~2 Gy。</a:t>
            </a:r>
          </a:p>
          <a:p>
            <a:pPr marL="742950" lvl="1" indent="-285750" eaLnBrk="0" fontAlgn="base" hangingPunct="0">
              <a:lnSpc>
                <a:spcPct val="110000"/>
              </a:lnSpc>
              <a:spcBef>
                <a:spcPct val="30000"/>
              </a:spcBef>
              <a:spcAft>
                <a:spcPct val="25000"/>
              </a:spcAft>
              <a:buClrTx/>
              <a:buSzTx/>
              <a:buChar char="–"/>
            </a:pPr>
            <a:endParaRPr kumimoji="0" sz="1800" u="none">
              <a:effectLst/>
              <a:latin typeface="Arial"/>
              <a:ea typeface="黑体" pitchFamily="2" charset="-122"/>
            </a:endParaRPr>
          </a:p>
          <a:p>
            <a:pPr marL="742950" lvl="1" indent="-285750" eaLnBrk="0" fontAlgn="base" hangingPunct="0">
              <a:lnSpc>
                <a:spcPct val="110000"/>
              </a:lnSpc>
              <a:spcBef>
                <a:spcPct val="30000"/>
              </a:spcBef>
              <a:spcAft>
                <a:spcPct val="25000"/>
              </a:spcAft>
              <a:buClrTx/>
              <a:buSzTx/>
              <a:buChar char="–"/>
            </a:pPr>
            <a:endParaRPr kumimoji="0" sz="2000" u="none">
              <a:solidFill>
                <a:schemeClr val="accent2"/>
              </a:solidFill>
              <a:effectLst/>
              <a:latin typeface="Arial"/>
              <a:ea typeface="宋体" pitchFamily="2" charset="-122"/>
            </a:endParaRPr>
          </a:p>
        </p:txBody>
      </p:sp>
      <p:sp>
        <p:nvSpPr>
          <p:cNvPr id="2236" name="Rectangle 2"/>
          <p:cNvSpPr/>
          <p:nvPr/>
        </p:nvSpPr>
        <p:spPr>
          <a:xfrm>
            <a:off x="468312" y="1052512"/>
            <a:ext cx="8424862" cy="18716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eaLnBrk="1" fontAlgn="base" hangingPunct="1">
              <a:lnSpc>
                <a:spcPct val="120000"/>
              </a:lnSpc>
              <a:spcBef>
                <a:spcPct val="30000"/>
              </a:spcBef>
              <a:spcAft>
                <a:spcPct val="20000"/>
              </a:spcAft>
              <a:buClr>
                <a:srgbClr val="333399"/>
              </a:buClr>
              <a:buSzPct val="75000"/>
              <a:buFont typeface="Wingdings" pitchFamily="2" charset="2"/>
              <a:buChar char="•"/>
            </a:pPr>
            <a:endParaRPr kumimoji="0" sz="2200" b="1" u="none">
              <a:solidFill>
                <a:schemeClr val="accent2"/>
              </a:solidFill>
              <a:effectLst/>
              <a:latin typeface="Arial"/>
              <a:ea typeface="黑体" pitchFamily="2" charset="-122"/>
            </a:endParaRPr>
          </a:p>
          <a:p>
            <a:pPr marL="342900" lvl="0" indent="-342900" eaLnBrk="0" fontAlgn="base" hangingPunct="0">
              <a:lnSpc>
                <a:spcPct val="100000"/>
              </a:lnSpc>
              <a:spcBef>
                <a:spcPct val="0"/>
              </a:spcBef>
              <a:spcAft>
                <a:spcPct val="0"/>
              </a:spcAft>
              <a:buClrTx/>
              <a:buSzTx/>
              <a:buChar char="•"/>
            </a:pPr>
            <a:r>
              <a:rPr kumimoji="0" sz="2000" b="1" u="none">
                <a:solidFill>
                  <a:schemeClr val="accent2"/>
                </a:solidFill>
                <a:effectLst/>
                <a:latin typeface="Arial"/>
                <a:ea typeface="黑体" pitchFamily="2" charset="-122"/>
              </a:rPr>
              <a:t>放疗时机和方式</a:t>
            </a:r>
            <a:r>
              <a:rPr kumimoji="0" sz="2000" b="1" u="none">
                <a:solidFill>
                  <a:schemeClr val="accent2"/>
                </a:solidFill>
                <a:effectLst/>
                <a:latin typeface="Arial"/>
                <a:ea typeface="宋体" pitchFamily="2" charset="-122"/>
              </a:rPr>
              <a:t>：</a:t>
            </a:r>
          </a:p>
          <a:p>
            <a:pPr marL="742950" lvl="1" indent="-285750" eaLnBrk="0" fontAlgn="base" hangingPunct="0">
              <a:lnSpc>
                <a:spcPct val="100000"/>
              </a:lnSpc>
              <a:spcBef>
                <a:spcPct val="5000"/>
              </a:spcBef>
              <a:spcAft>
                <a:spcPct val="5000"/>
              </a:spcAft>
              <a:buClrTx/>
              <a:buSzTx/>
              <a:buChar char="–"/>
            </a:pPr>
            <a:r>
              <a:rPr kumimoji="0" sz="1800" u="none">
                <a:effectLst/>
                <a:latin typeface="Arial"/>
                <a:ea typeface="黑体" pitchFamily="2" charset="-122"/>
              </a:rPr>
              <a:t>对肿瘤完全切除者：早期局部放疗或观察。</a:t>
            </a:r>
          </a:p>
          <a:p>
            <a:pPr marL="742950" lvl="1" indent="-285750" eaLnBrk="0" fontAlgn="base" hangingPunct="0">
              <a:lnSpc>
                <a:spcPct val="100000"/>
              </a:lnSpc>
              <a:spcBef>
                <a:spcPct val="5000"/>
              </a:spcBef>
              <a:spcAft>
                <a:spcPct val="5000"/>
              </a:spcAft>
              <a:buClrTx/>
              <a:buSzTx/>
              <a:buChar char="–"/>
            </a:pPr>
            <a:r>
              <a:rPr kumimoji="0" sz="1800" u="none">
                <a:effectLst/>
                <a:latin typeface="Arial"/>
                <a:ea typeface="黑体" pitchFamily="2" charset="-122"/>
              </a:rPr>
              <a:t>部分切除或为间变性室管膜瘤：术后需放疗。</a:t>
            </a:r>
          </a:p>
          <a:p>
            <a:pPr marL="742950" lvl="1" indent="-285750" eaLnBrk="0" fontAlgn="base" hangingPunct="0">
              <a:lnSpc>
                <a:spcPct val="100000"/>
              </a:lnSpc>
              <a:spcBef>
                <a:spcPct val="5000"/>
              </a:spcBef>
              <a:spcAft>
                <a:spcPct val="5000"/>
              </a:spcAft>
              <a:buClrTx/>
              <a:buSzTx/>
              <a:buChar char="–"/>
            </a:pPr>
            <a:r>
              <a:rPr kumimoji="0" sz="1800" u="none">
                <a:effectLst/>
                <a:latin typeface="Arial"/>
                <a:ea typeface="黑体" pitchFamily="2" charset="-122"/>
              </a:rPr>
              <a:t>如脊髓MRI和CFS脱落细胞检查均阴性，应行肿瘤局部照射；如上述检查有一项阳性，应全脑全脊髓照射（CSI）。</a:t>
            </a:r>
          </a:p>
          <a:p>
            <a:pPr marL="742950" lvl="1" indent="-285750" eaLnBrk="0" fontAlgn="base" hangingPunct="0">
              <a:lnSpc>
                <a:spcPct val="100000"/>
              </a:lnSpc>
              <a:spcBef>
                <a:spcPct val="5000"/>
              </a:spcBef>
              <a:spcAft>
                <a:spcPct val="5000"/>
              </a:spcAft>
              <a:buClrTx/>
              <a:buSzTx/>
              <a:buChar char="–"/>
            </a:pPr>
            <a:r>
              <a:rPr kumimoji="0" sz="1800" u="none">
                <a:effectLst/>
                <a:latin typeface="Arial"/>
                <a:ea typeface="黑体" pitchFamily="2" charset="-122"/>
              </a:rPr>
              <a:t>预防性CSI无显著获益。</a:t>
            </a:r>
            <a:r>
              <a:rPr kumimoji="0" sz="2000" b="1" u="none">
                <a:effectLst/>
                <a:latin typeface="Arial"/>
                <a:ea typeface="黑体" pitchFamily="2" charset="-122"/>
              </a:rPr>
              <a:t> </a:t>
            </a:r>
          </a:p>
          <a:p>
            <a:pPr marL="342900" lvl="0" indent="-342900" eaLnBrk="0" fontAlgn="base" hangingPunct="0">
              <a:lnSpc>
                <a:spcPct val="100000"/>
              </a:lnSpc>
              <a:spcBef>
                <a:spcPct val="20000"/>
              </a:spcBef>
              <a:spcAft>
                <a:spcPct val="0"/>
              </a:spcAft>
              <a:buClrTx/>
              <a:buSzTx/>
              <a:buChar char="•"/>
            </a:pPr>
            <a:endParaRPr kumimoji="0" sz="2000" b="1" u="none">
              <a:effectLst/>
              <a:latin typeface="Arial"/>
              <a:ea typeface="黑体" pitchFamily="2" charset="-122"/>
            </a:endParaRPr>
          </a:p>
        </p:txBody>
      </p:sp>
      <p:sp>
        <p:nvSpPr>
          <p:cNvPr id="2237"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室管膜瘤——主要推荐</a:t>
            </a:r>
          </a:p>
        </p:txBody>
      </p:sp>
      <p:sp>
        <p:nvSpPr>
          <p:cNvPr id="223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40" name="Slide Number Placeholder 3"/>
          <p:cNvSpPr>
            <a:spLocks noGrp="1"/>
          </p:cNvSpPr>
          <p:nvPr>
            <p:ph type="sldNum" sz="quarter" idx="4"/>
          </p:nvPr>
        </p:nvSpPr>
        <p:spPr>
          <a:effectLst/>
        </p:spPr>
        <p:txBody>
          <a:bodyPr/>
          <a:lstStyle/>
          <a:p>
            <a:pPr lvl="0" algn="r" eaLnBrk="1" hangingPunct="1">
              <a:buFont typeface="Arial" pitchFamily="34" charset="0"/>
            </a:pPr>
            <a:fld id="{40B49C38-24A9-43AA-987C-69DA57614E2A}" type="slidenum">
              <a:rPr sz="1200">
                <a:solidFill>
                  <a:srgbClr val="898989"/>
                </a:solidFill>
                <a:effectLst/>
                <a:latin typeface="Arial" pitchFamily="34" charset="0"/>
              </a:rPr>
              <a:t>22</a:t>
            </a:fld>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40" name="Rectangle 2"/>
          <p:cNvSpPr/>
          <p:nvPr>
            <p:ph type="body" idx="4294967295"/>
          </p:nvPr>
        </p:nvSpPr>
        <p:spPr>
          <a:xfrm>
            <a:off x="468312" y="693738"/>
            <a:ext cx="8424862" cy="1871662"/>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eaLnBrk="1" hangingPunct="1">
              <a:lnSpc>
                <a:spcPct val="100000"/>
              </a:lnSpc>
              <a:spcBef>
                <a:spcPct val="30000"/>
              </a:spcBef>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defTabSz="914400" eaLnBrk="1" hangingPunct="1">
              <a:lnSpc>
                <a:spcPct val="120000"/>
              </a:lnSpc>
              <a:spcBef>
                <a:spcPct val="30000"/>
              </a:spcBef>
              <a:spcAft>
                <a:spcPct val="20000"/>
              </a:spcAft>
              <a:buClr>
                <a:srgbClr val="333399"/>
              </a:buClr>
              <a:buSzPct val="75000"/>
              <a:buFont typeface="Wingdings" pitchFamily="2" charset="2"/>
              <a:buNone/>
            </a:pPr>
            <a:endParaRPr kumimoji="0" sz="2200" b="1" u="none">
              <a:solidFill>
                <a:schemeClr val="accent2"/>
              </a:solidFill>
              <a:effectLst/>
              <a:latin typeface="Arial"/>
              <a:ea typeface="黑体" pitchFamily="2" charset="-122"/>
            </a:endParaRPr>
          </a:p>
          <a:p>
            <a:pPr marL="342900" lvl="0" indent="-342900" defTabSz="914400">
              <a:lnSpc>
                <a:spcPct val="100000"/>
              </a:lnSpc>
              <a:spcBef>
                <a:spcPct val="0"/>
              </a:spcBef>
              <a:buClrTx/>
              <a:buSzTx/>
              <a:buFont typeface="Wingdings" pitchFamily="2" charset="2"/>
              <a:buChar char="n"/>
            </a:pPr>
            <a:r>
              <a:rPr kumimoji="0" sz="2000" b="1" u="none">
                <a:solidFill>
                  <a:schemeClr val="accent2"/>
                </a:solidFill>
                <a:effectLst/>
                <a:latin typeface="Arial"/>
                <a:ea typeface="黑体" pitchFamily="2" charset="-122"/>
              </a:rPr>
              <a:t>方式和方法</a:t>
            </a:r>
            <a:r>
              <a:rPr kumimoji="0" sz="2000" b="1" u="none">
                <a:solidFill>
                  <a:schemeClr val="accent2"/>
                </a:solidFill>
                <a:effectLst/>
                <a:latin typeface="Arial"/>
              </a:rPr>
              <a:t>：</a:t>
            </a:r>
          </a:p>
          <a:p>
            <a:pPr marL="742950" lvl="1" indent="-285750" defTabSz="914400">
              <a:lnSpc>
                <a:spcPct val="100000"/>
              </a:lnSpc>
              <a:spcBef>
                <a:spcPct val="0"/>
              </a:spcBef>
              <a:buClrTx/>
              <a:buSzTx/>
              <a:buFontTx/>
              <a:buChar char="–"/>
            </a:pPr>
            <a:r>
              <a:rPr kumimoji="0" sz="1800" u="none">
                <a:solidFill>
                  <a:schemeClr val="tx1"/>
                </a:solidFill>
                <a:effectLst/>
                <a:latin typeface="Arial"/>
                <a:ea typeface="黑体" pitchFamily="2" charset="-122"/>
              </a:rPr>
              <a:t>建议术后24~72 h做脑增强MRI，术后2~3周做脊髓增强MRI，脑积液细胞学检查应在术后2周以后。</a:t>
            </a:r>
          </a:p>
          <a:p>
            <a:pPr marL="742950" lvl="1" indent="-285750" defTabSz="914400">
              <a:lnSpc>
                <a:spcPct val="100000"/>
              </a:lnSpc>
              <a:spcBef>
                <a:spcPct val="0"/>
              </a:spcBef>
              <a:buClrTx/>
              <a:buSzTx/>
              <a:buFontTx/>
              <a:buChar char="–"/>
            </a:pPr>
            <a:r>
              <a:rPr kumimoji="0" sz="2000" u="none">
                <a:solidFill>
                  <a:schemeClr val="tx1"/>
                </a:solidFill>
                <a:effectLst/>
                <a:latin typeface="Arial"/>
                <a:ea typeface="黑体" pitchFamily="2" charset="-122"/>
              </a:rPr>
              <a:t>                 </a:t>
            </a:r>
            <a:r>
              <a:rPr kumimoji="0" sz="1800" u="none">
                <a:solidFill>
                  <a:schemeClr val="tx1"/>
                </a:solidFill>
                <a:effectLst/>
                <a:latin typeface="Arial"/>
                <a:ea typeface="黑体" pitchFamily="2" charset="-122"/>
              </a:rPr>
              <a:t>全脑全脊髓照射（CS）+后颅凹加量照射（PF），照射分割剂量1.8 Gy/次。</a:t>
            </a:r>
            <a:r>
              <a:rPr kumimoji="0" sz="2000" u="none">
                <a:solidFill>
                  <a:schemeClr val="accent2"/>
                </a:solidFill>
                <a:effectLst/>
                <a:latin typeface="Arial"/>
              </a:rPr>
              <a:t> </a:t>
            </a:r>
          </a:p>
          <a:p>
            <a:pPr marL="1143000" lvl="2" indent="-228600" defTabSz="914400">
              <a:lnSpc>
                <a:spcPct val="100000"/>
              </a:lnSpc>
              <a:spcBef>
                <a:spcPct val="0"/>
              </a:spcBef>
              <a:buClrTx/>
              <a:buSzTx/>
              <a:buFontTx/>
            </a:pPr>
            <a:r>
              <a:rPr kumimoji="0" sz="1800" u="none">
                <a:solidFill>
                  <a:schemeClr val="tx1"/>
                </a:solidFill>
                <a:effectLst/>
                <a:latin typeface="Arial"/>
                <a:ea typeface="黑体" pitchFamily="2" charset="-122"/>
              </a:rPr>
              <a:t>一般风险组</a:t>
            </a:r>
            <a:r>
              <a:rPr kumimoji="0" sz="1800" b="1" u="none">
                <a:solidFill>
                  <a:schemeClr val="tx1"/>
                </a:solidFill>
                <a:effectLst/>
                <a:latin typeface="Arial"/>
                <a:ea typeface="黑体" pitchFamily="2" charset="-122"/>
              </a:rPr>
              <a:t>：</a:t>
            </a:r>
            <a:r>
              <a:rPr kumimoji="0" sz="1800" u="none">
                <a:solidFill>
                  <a:schemeClr val="tx1"/>
                </a:solidFill>
                <a:effectLst/>
                <a:latin typeface="Arial"/>
                <a:ea typeface="黑体" pitchFamily="2" charset="-122"/>
              </a:rPr>
              <a:t>CS 36 Gy，PF加量至54~56 Gy；或CS 23.4 Gy， PF 加量至54~56 Gy，联合化疗。</a:t>
            </a:r>
          </a:p>
          <a:p>
            <a:pPr marL="1143000" lvl="2" indent="-228600" defTabSz="914400">
              <a:lnSpc>
                <a:spcPct val="100000"/>
              </a:lnSpc>
              <a:spcBef>
                <a:spcPct val="0"/>
              </a:spcBef>
              <a:buClrTx/>
              <a:buSzTx/>
              <a:buFontTx/>
            </a:pPr>
            <a:r>
              <a:rPr kumimoji="0" sz="1800" u="none">
                <a:solidFill>
                  <a:schemeClr val="tx1"/>
                </a:solidFill>
                <a:effectLst/>
                <a:latin typeface="Arial"/>
                <a:ea typeface="黑体" pitchFamily="2" charset="-122"/>
              </a:rPr>
              <a:t>高风险组：CS 36 Gy，PF 加量至54~56 Gy，联合化疗。</a:t>
            </a:r>
          </a:p>
          <a:p>
            <a:pPr marL="1143000" lvl="2" indent="-228600" defTabSz="914400">
              <a:lnSpc>
                <a:spcPct val="100000"/>
              </a:lnSpc>
              <a:spcBef>
                <a:spcPct val="0"/>
              </a:spcBef>
              <a:buClrTx/>
              <a:buSzTx/>
              <a:buFontTx/>
            </a:pPr>
            <a:r>
              <a:rPr kumimoji="0" sz="1800" b="1" u="none">
                <a:solidFill>
                  <a:schemeClr val="tx1"/>
                </a:solidFill>
                <a:effectLst/>
                <a:latin typeface="Arial"/>
                <a:ea typeface="黑体" pitchFamily="2" charset="-122"/>
              </a:rPr>
              <a:t>             </a:t>
            </a:r>
            <a:r>
              <a:rPr kumimoji="0" sz="1800" u="none">
                <a:solidFill>
                  <a:schemeClr val="tx1"/>
                </a:solidFill>
                <a:effectLst/>
                <a:latin typeface="Arial"/>
                <a:ea typeface="黑体" pitchFamily="2" charset="-122"/>
              </a:rPr>
              <a:t>应用三维适形或调强放射治疗技术照射。</a:t>
            </a:r>
          </a:p>
        </p:txBody>
      </p:sp>
      <p:sp>
        <p:nvSpPr>
          <p:cNvPr id="2241"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髓母细胞瘤——主要推荐</a:t>
            </a:r>
          </a:p>
        </p:txBody>
      </p:sp>
      <p:sp>
        <p:nvSpPr>
          <p:cNvPr id="2242" name="Rectangle 2"/>
          <p:cNvSpPr/>
          <p:nvPr/>
        </p:nvSpPr>
        <p:spPr>
          <a:xfrm>
            <a:off x="468312" y="4221162"/>
            <a:ext cx="8496300" cy="18716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eaLnBrk="0" fontAlgn="base" hangingPunct="0">
              <a:lnSpc>
                <a:spcPct val="105000"/>
              </a:lnSpc>
              <a:spcBef>
                <a:spcPct val="0"/>
              </a:spcBef>
              <a:spcAft>
                <a:spcPct val="0"/>
              </a:spcAft>
              <a:buClrTx/>
              <a:buSzTx/>
              <a:buFont typeface="Wingdings" pitchFamily="2" charset="2"/>
              <a:buChar char="n"/>
            </a:pPr>
            <a:r>
              <a:rPr kumimoji="0" sz="2000" b="1" u="none">
                <a:solidFill>
                  <a:schemeClr val="accent2"/>
                </a:solidFill>
                <a:effectLst/>
                <a:latin typeface="Arial"/>
                <a:ea typeface="黑体" pitchFamily="2" charset="-122"/>
              </a:rPr>
              <a:t>靶区的确定</a:t>
            </a:r>
            <a:r>
              <a:rPr kumimoji="0" sz="2000" b="1" u="none">
                <a:solidFill>
                  <a:schemeClr val="accent2"/>
                </a:solidFill>
                <a:effectLst/>
                <a:latin typeface="Arial"/>
                <a:ea typeface="宋体" pitchFamily="2" charset="-122"/>
              </a:rPr>
              <a:t>：</a:t>
            </a:r>
          </a:p>
          <a:p>
            <a:pPr marL="742950" lvl="1" indent="-285750" eaLnBrk="0" fontAlgn="base" hangingPunct="0">
              <a:lnSpc>
                <a:spcPct val="105000"/>
              </a:lnSpc>
              <a:spcBef>
                <a:spcPct val="0"/>
              </a:spcBef>
              <a:spcAft>
                <a:spcPct val="0"/>
              </a:spcAft>
              <a:buClrTx/>
              <a:buSzTx/>
              <a:buChar char="–"/>
            </a:pPr>
            <a:r>
              <a:rPr kumimoji="0" sz="1800" u="none">
                <a:effectLst/>
                <a:latin typeface="Arial"/>
                <a:ea typeface="黑体" pitchFamily="2" charset="-122"/>
              </a:rPr>
              <a:t>全脑照射野+全脊髓照射野；</a:t>
            </a:r>
          </a:p>
          <a:p>
            <a:pPr marL="742950" lvl="1" indent="-285750" eaLnBrk="0" fontAlgn="base" hangingPunct="0">
              <a:lnSpc>
                <a:spcPct val="105000"/>
              </a:lnSpc>
              <a:spcBef>
                <a:spcPct val="0"/>
              </a:spcBef>
              <a:spcAft>
                <a:spcPct val="0"/>
              </a:spcAft>
              <a:buClrTx/>
              <a:buSzTx/>
              <a:buChar char="–"/>
            </a:pPr>
            <a:r>
              <a:rPr kumimoji="0" sz="1800" u="none">
                <a:effectLst/>
                <a:latin typeface="Arial"/>
                <a:ea typeface="黑体" pitchFamily="2" charset="-122"/>
              </a:rPr>
              <a:t>后颅窝区肿瘤应整个后颅窝加量照射；或推荐一般风险患者仅瘤床加量照射联合化疗。</a:t>
            </a:r>
          </a:p>
        </p:txBody>
      </p:sp>
      <p:sp>
        <p:nvSpPr>
          <p:cNvPr id="2243" name="Rectangle 5"/>
          <p:cNvSpPr/>
          <p:nvPr/>
        </p:nvSpPr>
        <p:spPr>
          <a:xfrm>
            <a:off x="395288" y="5445125"/>
            <a:ext cx="9072562" cy="18716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1" fontAlgn="base" hangingPunct="1">
              <a:lnSpc>
                <a:spcPct val="100000"/>
              </a:lnSpc>
              <a:spcBef>
                <a:spcPct val="30000"/>
              </a:spcBef>
              <a:spcAft>
                <a:spcPct val="0"/>
              </a:spcAft>
              <a:buClr>
                <a:srgbClr val="333399"/>
              </a:buClr>
              <a:buSzPct val="75000"/>
              <a:buFont typeface="Wingdings" pitchFamily="2" charset="2"/>
              <a:buChar char="l"/>
            </a:pPr>
            <a:endParaRPr kumimoji="0" sz="2200" b="1" u="none">
              <a:solidFill>
                <a:schemeClr val="accent2"/>
              </a:solidFill>
              <a:effectLst/>
              <a:latin typeface="Arial"/>
              <a:ea typeface="黑体" pitchFamily="2" charset="-122"/>
            </a:endParaRPr>
          </a:p>
          <a:p>
            <a:pPr marL="342900" lvl="0" indent="-342900" eaLnBrk="0" fontAlgn="base" hangingPunct="0">
              <a:lnSpc>
                <a:spcPct val="105000"/>
              </a:lnSpc>
              <a:spcBef>
                <a:spcPct val="0"/>
              </a:spcBef>
              <a:spcAft>
                <a:spcPct val="0"/>
              </a:spcAft>
              <a:buClrTx/>
              <a:buSzTx/>
              <a:buFont typeface="Wingdings" pitchFamily="2" charset="2"/>
              <a:buChar char="n"/>
            </a:pPr>
            <a:r>
              <a:rPr kumimoji="0" sz="2000" b="1" u="none">
                <a:solidFill>
                  <a:schemeClr val="accent2"/>
                </a:solidFill>
                <a:effectLst/>
                <a:latin typeface="Arial"/>
                <a:ea typeface="黑体" pitchFamily="2" charset="-122"/>
              </a:rPr>
              <a:t>放/化疗联合</a:t>
            </a:r>
            <a:r>
              <a:rPr kumimoji="0" sz="2000" b="1" u="none">
                <a:solidFill>
                  <a:schemeClr val="accent2"/>
                </a:solidFill>
                <a:effectLst/>
                <a:latin typeface="Arial"/>
                <a:ea typeface="宋体" pitchFamily="2" charset="-122"/>
              </a:rPr>
              <a:t>：</a:t>
            </a:r>
            <a:r>
              <a:rPr kumimoji="0" sz="1800" u="none">
                <a:effectLst/>
                <a:latin typeface="Arial"/>
                <a:ea typeface="黑体" pitchFamily="2" charset="-122"/>
              </a:rPr>
              <a:t>高风险患者：联合放化疗；一般风险患者：减量放疗应联合化疗。</a:t>
            </a:r>
          </a:p>
        </p:txBody>
      </p:sp>
      <p:sp>
        <p:nvSpPr>
          <p:cNvPr id="2244" name="Rectangle 6"/>
          <p:cNvSpPr/>
          <p:nvPr/>
        </p:nvSpPr>
        <p:spPr>
          <a:xfrm>
            <a:off x="1403350" y="6092825"/>
            <a:ext cx="5040312" cy="396875"/>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eaLnBrk="0" fontAlgn="base" hangingPunct="0">
              <a:lnSpc>
                <a:spcPct val="100000"/>
              </a:lnSpc>
              <a:spcBef>
                <a:spcPct val="0"/>
              </a:spcBef>
              <a:spcAft>
                <a:spcPct val="0"/>
              </a:spcAft>
              <a:buClr>
                <a:srgbClr val="990033"/>
              </a:buClr>
              <a:buSzTx/>
              <a:buFont typeface="Wingdings" pitchFamily="2" charset="2"/>
              <a:buChar char="l"/>
              <a:tabLst>
                <a:tab pos="450850"/>
              </a:tabLst>
            </a:pPr>
            <a:r>
              <a:rPr kumimoji="0" sz="2000" b="1" u="none">
                <a:effectLst/>
                <a:latin typeface="Arial"/>
                <a:ea typeface="黑体" pitchFamily="2" charset="-122"/>
              </a:rPr>
              <a:t> 建议3岁以下幼儿，化疗占重要地位。</a:t>
            </a:r>
          </a:p>
        </p:txBody>
      </p:sp>
      <p:sp>
        <p:nvSpPr>
          <p:cNvPr id="224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47" name="Slide Number Placeholder 3"/>
          <p:cNvSpPr>
            <a:spLocks noGrp="1"/>
          </p:cNvSpPr>
          <p:nvPr>
            <p:ph type="sldNum" sz="quarter" idx="4"/>
          </p:nvPr>
        </p:nvSpPr>
        <p:spPr>
          <a:effectLst/>
        </p:spPr>
        <p:txBody>
          <a:bodyPr/>
          <a:lstStyle/>
          <a:p>
            <a:pPr lvl="0" algn="r" eaLnBrk="1" hangingPunct="1">
              <a:buFont typeface="Arial" pitchFamily="34" charset="0"/>
            </a:pPr>
            <a:fld id="{E5331087-5DFB-4EB3-B4C8-2AFF07FBB1A5}" type="slidenum">
              <a:rPr sz="1200">
                <a:solidFill>
                  <a:srgbClr val="898989"/>
                </a:solidFill>
                <a:effectLst/>
                <a:latin typeface="Arial" pitchFamily="34" charset="0"/>
              </a:rPr>
              <a:t>23</a:t>
            </a:fld>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47"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248"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b="1" u="none">
                <a:solidFill>
                  <a:schemeClr val="accent2"/>
                </a:solidFill>
                <a:effectLst/>
                <a:latin typeface="黑体" pitchFamily="2" charset="-122"/>
                <a:ea typeface="黑体" pitchFamily="2" charset="-122"/>
              </a:rPr>
              <a:t>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25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51" name="Slide Number Placeholder 3"/>
          <p:cNvSpPr>
            <a:spLocks noGrp="1"/>
          </p:cNvSpPr>
          <p:nvPr>
            <p:ph type="sldNum" sz="quarter" idx="4"/>
          </p:nvPr>
        </p:nvSpPr>
        <p:spPr>
          <a:effectLst/>
        </p:spPr>
        <p:txBody>
          <a:bodyPr/>
          <a:lstStyle/>
          <a:p>
            <a:pPr lvl="0" algn="r" eaLnBrk="1" hangingPunct="1">
              <a:buFont typeface="Arial" pitchFamily="34" charset="0"/>
            </a:pPr>
            <a:fld id="{1DB59ECB-CA7A-47FE-8656-BFD11A27EE5A}" type="slidenum">
              <a:rPr sz="1200">
                <a:solidFill>
                  <a:srgbClr val="898989"/>
                </a:solidFill>
                <a:effectLst/>
                <a:latin typeface="Arial" pitchFamily="34" charset="0"/>
              </a:rPr>
              <a:t>24</a:t>
            </a:fld>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51" name="Rectangle 2"/>
          <p:cNvSpPr/>
          <p:nvPr>
            <p:ph type="body" idx="4294967295"/>
          </p:nvPr>
        </p:nvSpPr>
        <p:spPr>
          <a:xfrm>
            <a:off x="179388" y="1331912"/>
            <a:ext cx="8582025" cy="5049838"/>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eaLnBrk="1" hangingPunct="1">
              <a:lnSpc>
                <a:spcPct val="115000"/>
              </a:lnSpc>
              <a:spcBef>
                <a:spcPct val="15000"/>
              </a:spcBef>
              <a:spcAft>
                <a:spcPct val="5000"/>
              </a:spcAft>
              <a:buClr>
                <a:srgbClr val="333399"/>
              </a:buClr>
              <a:buSzPct val="75000"/>
              <a:buFont typeface="Wingdings" pitchFamily="2" charset="2"/>
              <a:buNone/>
            </a:pPr>
            <a:endParaRPr kumimoji="0" sz="2200" b="1" u="none">
              <a:solidFill>
                <a:srgbClr val="333399"/>
              </a:solidFill>
              <a:effectLst/>
              <a:latin typeface="Arial"/>
              <a:ea typeface="黑体" pitchFamily="2" charset="-122"/>
            </a:endParaRPr>
          </a:p>
          <a:p>
            <a:pPr marL="342900" lvl="0" indent="-342900" defTabSz="914400" eaLnBrk="1" hangingPunct="1">
              <a:lnSpc>
                <a:spcPct val="110000"/>
              </a:lnSpc>
              <a:spcBef>
                <a:spcPct val="20000"/>
              </a:spcBef>
              <a:spcAft>
                <a:spcPct val="20000"/>
              </a:spcAft>
              <a:buClr>
                <a:srgbClr val="333399"/>
              </a:buClr>
              <a:buSzPct val="75000"/>
              <a:buFont typeface="Wingdings" pitchFamily="2" charset="2"/>
              <a:buChar char="l"/>
            </a:pPr>
            <a:r>
              <a:rPr kumimoji="0" sz="2200" b="1" u="none">
                <a:solidFill>
                  <a:srgbClr val="333399"/>
                </a:solidFill>
                <a:effectLst/>
                <a:latin typeface="Arial"/>
                <a:ea typeface="黑体" pitchFamily="2" charset="-122"/>
              </a:rPr>
              <a:t>新诊断GBM     </a:t>
            </a:r>
          </a:p>
          <a:p>
            <a:pPr marL="342900" lvl="0" indent="-342900" defTabSz="914400" eaLnBrk="1" hangingPunct="1">
              <a:lnSpc>
                <a:spcPct val="110000"/>
              </a:lnSpc>
              <a:spcBef>
                <a:spcPct val="20000"/>
              </a:spcBef>
              <a:spcAft>
                <a:spcPct val="20000"/>
              </a:spcAft>
              <a:buClr>
                <a:srgbClr val="333399"/>
              </a:buClr>
              <a:buSzPct val="75000"/>
              <a:buFont typeface="Wingdings" pitchFamily="2" charset="2"/>
              <a:buNone/>
            </a:pPr>
            <a:r>
              <a:rPr kumimoji="0" sz="2200" b="1" u="none">
                <a:solidFill>
                  <a:srgbClr val="333399"/>
                </a:solidFill>
                <a:effectLst/>
                <a:latin typeface="Arial"/>
                <a:ea typeface="黑体" pitchFamily="2" charset="-122"/>
              </a:rPr>
              <a:t>               </a:t>
            </a:r>
          </a:p>
          <a:p>
            <a:pPr marL="342900" lvl="0" indent="-342900" defTabSz="914400" eaLnBrk="1" hangingPunct="1">
              <a:lnSpc>
                <a:spcPct val="110000"/>
              </a:lnSpc>
              <a:spcBef>
                <a:spcPct val="20000"/>
              </a:spcBef>
              <a:spcAft>
                <a:spcPct val="20000"/>
              </a:spcAft>
              <a:buClr>
                <a:srgbClr val="333399"/>
              </a:buClr>
              <a:buSzPct val="75000"/>
              <a:buFont typeface="Wingdings" pitchFamily="2" charset="2"/>
              <a:buChar char="ü"/>
            </a:pPr>
            <a:r>
              <a:rPr kumimoji="0" sz="2200" b="1" u="none">
                <a:solidFill>
                  <a:srgbClr val="333399"/>
                </a:solidFill>
                <a:effectLst/>
                <a:latin typeface="Arial"/>
                <a:ea typeface="黑体" pitchFamily="2" charset="-122"/>
              </a:rPr>
              <a:t>                   </a:t>
            </a:r>
            <a:r>
              <a:rPr kumimoji="0" sz="2000" u="none">
                <a:solidFill>
                  <a:srgbClr val="333399"/>
                </a:solidFill>
                <a:effectLst/>
                <a:latin typeface="Arial"/>
                <a:ea typeface="黑体" pitchFamily="2" charset="-122"/>
              </a:rPr>
              <a:t>替莫唑胺（TMZ）同步放疗联合TMZ辅助化疗</a:t>
            </a:r>
          </a:p>
          <a:p>
            <a:pPr marL="742950" lvl="1" indent="-285750" defTabSz="914400">
              <a:lnSpc>
                <a:spcPct val="110000"/>
              </a:lnSpc>
              <a:spcBef>
                <a:spcPct val="20000"/>
              </a:spcBef>
              <a:spcAft>
                <a:spcPct val="20000"/>
              </a:spcAft>
              <a:buClrTx/>
              <a:buSzTx/>
              <a:buFontTx/>
              <a:buChar char="•"/>
            </a:pPr>
            <a:r>
              <a:rPr kumimoji="0" sz="2000" u="none">
                <a:solidFill>
                  <a:schemeClr val="tx1"/>
                </a:solidFill>
                <a:effectLst/>
                <a:latin typeface="Arial"/>
                <a:ea typeface="黑体" pitchFamily="2" charset="-122"/>
              </a:rPr>
              <a:t>放疗同步口服TMZ 75 mg/m</a:t>
            </a:r>
            <a:r>
              <a:rPr kumimoji="0" sz="2000" u="none" baseline="30000">
                <a:solidFill>
                  <a:schemeClr val="tx1"/>
                </a:solidFill>
                <a:effectLst/>
                <a:latin typeface="Arial"/>
                <a:ea typeface="黑体" pitchFamily="2" charset="-122"/>
              </a:rPr>
              <a:t>2</a:t>
            </a:r>
            <a:r>
              <a:rPr kumimoji="0" sz="2000" u="none">
                <a:solidFill>
                  <a:schemeClr val="tx1"/>
                </a:solidFill>
                <a:effectLst/>
                <a:latin typeface="Arial"/>
                <a:ea typeface="黑体" pitchFamily="2" charset="-122"/>
              </a:rPr>
              <a:t>，共42天。放疗结束后4周，辅助TMZ治疗，起始剂量150 mg/m</a:t>
            </a:r>
            <a:r>
              <a:rPr kumimoji="0" sz="2000" u="none" baseline="30000">
                <a:solidFill>
                  <a:schemeClr val="tx1"/>
                </a:solidFill>
                <a:effectLst/>
                <a:latin typeface="Arial"/>
                <a:ea typeface="黑体" pitchFamily="2" charset="-122"/>
              </a:rPr>
              <a:t>2</a:t>
            </a:r>
            <a:r>
              <a:rPr kumimoji="0" sz="2000" u="none">
                <a:solidFill>
                  <a:schemeClr val="tx1"/>
                </a:solidFill>
                <a:effectLst/>
                <a:latin typeface="Arial"/>
                <a:ea typeface="黑体" pitchFamily="2" charset="-122"/>
              </a:rPr>
              <a:t>，连续5天，28天为1个疗程 。若耐受良好，第二疗程TMZ可增量至200 mg/m</a:t>
            </a:r>
            <a:r>
              <a:rPr kumimoji="0" sz="2000" u="none" baseline="30000">
                <a:solidFill>
                  <a:schemeClr val="tx1"/>
                </a:solidFill>
                <a:effectLst/>
                <a:latin typeface="Arial"/>
                <a:ea typeface="黑体" pitchFamily="2" charset="-122"/>
              </a:rPr>
              <a:t>2</a:t>
            </a:r>
            <a:r>
              <a:rPr kumimoji="0" sz="2000" u="none">
                <a:solidFill>
                  <a:schemeClr val="tx1"/>
                </a:solidFill>
                <a:effectLst/>
                <a:latin typeface="Arial"/>
                <a:ea typeface="黑体" pitchFamily="2" charset="-122"/>
              </a:rPr>
              <a:t>。               辅助TMZ化疗6个疗程。 </a:t>
            </a:r>
          </a:p>
          <a:p>
            <a:pPr marL="342900" lvl="0" indent="-342900" defTabSz="914400">
              <a:lnSpc>
                <a:spcPct val="110000"/>
              </a:lnSpc>
              <a:spcBef>
                <a:spcPct val="20000"/>
              </a:spcBef>
              <a:spcAft>
                <a:spcPct val="20000"/>
              </a:spcAft>
              <a:buClrTx/>
              <a:buSzTx/>
              <a:buFont typeface="Wingdings" pitchFamily="2" charset="2"/>
              <a:buChar char="ü"/>
            </a:pPr>
            <a:r>
              <a:rPr kumimoji="0" sz="2000" u="none">
                <a:solidFill>
                  <a:schemeClr val="accent2"/>
                </a:solidFill>
                <a:effectLst/>
                <a:latin typeface="Arial"/>
                <a:ea typeface="黑体" pitchFamily="2" charset="-122"/>
              </a:rPr>
              <a:t>根据中国实际国情，可使用ACNU（或其它烷化类药物BCNU、CCNU）联合VM26方案：ACNU（或其它烷化类药物BCNU、CCNU）90 mg/m</a:t>
            </a:r>
            <a:r>
              <a:rPr kumimoji="0" sz="2000" u="none" baseline="30000">
                <a:solidFill>
                  <a:schemeClr val="accent2"/>
                </a:solidFill>
                <a:effectLst/>
                <a:latin typeface="Arial"/>
                <a:ea typeface="黑体" pitchFamily="2" charset="-122"/>
              </a:rPr>
              <a:t>2</a:t>
            </a:r>
            <a:r>
              <a:rPr kumimoji="0" sz="2000" u="none">
                <a:solidFill>
                  <a:schemeClr val="accent2"/>
                </a:solidFill>
                <a:effectLst/>
                <a:latin typeface="Arial"/>
                <a:ea typeface="黑体" pitchFamily="2" charset="-122"/>
              </a:rPr>
              <a:t>，D1，VM-26 60 mg/m</a:t>
            </a:r>
            <a:r>
              <a:rPr kumimoji="0" sz="2000" u="none" baseline="30000">
                <a:solidFill>
                  <a:schemeClr val="accent2"/>
                </a:solidFill>
                <a:effectLst/>
                <a:latin typeface="Arial"/>
                <a:ea typeface="黑体" pitchFamily="2" charset="-122"/>
              </a:rPr>
              <a:t>2</a:t>
            </a:r>
            <a:r>
              <a:rPr kumimoji="0" sz="2000" u="none">
                <a:solidFill>
                  <a:schemeClr val="accent2"/>
                </a:solidFill>
                <a:effectLst/>
                <a:latin typeface="Arial"/>
                <a:ea typeface="黑体" pitchFamily="2" charset="-122"/>
              </a:rPr>
              <a:t>，D1-3，4~6 周1 周期，4~6 个疗程。</a:t>
            </a:r>
          </a:p>
          <a:p>
            <a:pPr marL="342900" lvl="0" indent="-342900" defTabSz="914400" eaLnBrk="1" hangingPunct="1">
              <a:lnSpc>
                <a:spcPct val="115000"/>
              </a:lnSpc>
              <a:spcBef>
                <a:spcPct val="15000"/>
              </a:spcBef>
              <a:spcAft>
                <a:spcPct val="5000"/>
              </a:spcAft>
              <a:buClr>
                <a:srgbClr val="333399"/>
              </a:buClr>
              <a:buSzPct val="75000"/>
              <a:buFont typeface="Wingdings" pitchFamily="2" charset="2"/>
              <a:buChar char="l"/>
            </a:pPr>
            <a:endParaRPr kumimoji="0" sz="2400" u="none">
              <a:solidFill>
                <a:schemeClr val="accent2"/>
              </a:solidFill>
              <a:effectLst/>
              <a:latin typeface="Arial"/>
              <a:ea typeface="黑体" pitchFamily="2" charset="-122"/>
            </a:endParaRPr>
          </a:p>
        </p:txBody>
      </p:sp>
      <p:pic>
        <p:nvPicPr>
          <p:cNvPr id="2252" name="组合 3"/>
          <p:cNvPicPr/>
          <p:nvPr/>
        </p:nvPicPr>
        <p:blipFill dpi="0">
          <a:blip r:embed="rId3"/>
          <a:stretch/>
        </p:blipFill>
        <p:spPr>
          <a:xfrm>
            <a:off x="469900" y="2706688"/>
            <a:ext cx="1620838" cy="609600"/>
          </a:xfrm>
          <a:prstGeom prst="rect">
            <a:avLst/>
          </a:prstGeom>
          <a:noFill/>
          <a:ln w="9525" cap="flat">
            <a:noFill/>
            <a:prstDash val="solid"/>
            <a:miter lim="800000"/>
            <a:headEnd type="none" w="med" len="med"/>
            <a:tailEnd type="none" w="med" len="med"/>
          </a:ln>
          <a:effectLst/>
        </p:spPr>
      </p:pic>
      <p:sp>
        <p:nvSpPr>
          <p:cNvPr id="2253"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新诊断恶性胶质瘤——主要推荐</a:t>
            </a:r>
          </a:p>
        </p:txBody>
      </p:sp>
      <p:sp>
        <p:nvSpPr>
          <p:cNvPr id="225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56" name="Slide Number Placeholder 3"/>
          <p:cNvSpPr>
            <a:spLocks noGrp="1"/>
          </p:cNvSpPr>
          <p:nvPr>
            <p:ph type="sldNum" sz="quarter" idx="4"/>
          </p:nvPr>
        </p:nvSpPr>
        <p:spPr>
          <a:effectLst/>
        </p:spPr>
        <p:txBody>
          <a:bodyPr/>
          <a:lstStyle/>
          <a:p>
            <a:pPr lvl="0" algn="r" eaLnBrk="1" hangingPunct="1">
              <a:buFont typeface="Arial" pitchFamily="34" charset="0"/>
            </a:pPr>
            <a:fld id="{C41A2E34-11BE-4AD6-85E4-F24078378840}" type="slidenum">
              <a:rPr sz="1200">
                <a:solidFill>
                  <a:srgbClr val="898989"/>
                </a:solidFill>
                <a:effectLst/>
                <a:latin typeface="Arial" pitchFamily="34" charset="0"/>
              </a:rPr>
              <a:t>25</a:t>
            </a:fld>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56" name="Rectangle 2"/>
          <p:cNvSpPr/>
          <p:nvPr>
            <p:ph type="body" idx="4294967295"/>
          </p:nvPr>
        </p:nvSpPr>
        <p:spPr>
          <a:xfrm>
            <a:off x="395288" y="1258888"/>
            <a:ext cx="8569325" cy="5049838"/>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eaLnBrk="1" hangingPunct="1">
              <a:lnSpc>
                <a:spcPct val="115000"/>
              </a:lnSpc>
              <a:spcBef>
                <a:spcPct val="15000"/>
              </a:spcBef>
              <a:spcAft>
                <a:spcPct val="5000"/>
              </a:spcAft>
              <a:buClr>
                <a:srgbClr val="333399"/>
              </a:buClr>
              <a:buSzPct val="75000"/>
              <a:buFont typeface="Wingdings" pitchFamily="2" charset="2"/>
              <a:buChar char="l"/>
            </a:pPr>
            <a:endParaRPr kumimoji="0" sz="2400" u="none">
              <a:solidFill>
                <a:schemeClr val="tx1"/>
              </a:solidFill>
              <a:effectLst/>
              <a:latin typeface="Arial"/>
              <a:ea typeface="黑体" pitchFamily="2" charset="-122"/>
            </a:endParaRPr>
          </a:p>
          <a:p>
            <a:pPr marL="342900" lvl="0" indent="-342900" defTabSz="914400" eaLnBrk="1" hangingPunct="1">
              <a:lnSpc>
                <a:spcPct val="115000"/>
              </a:lnSpc>
              <a:spcBef>
                <a:spcPct val="15000"/>
              </a:spcBef>
              <a:spcAft>
                <a:spcPct val="5000"/>
              </a:spcAft>
              <a:buClr>
                <a:srgbClr val="333399"/>
              </a:buClr>
              <a:buSzPct val="75000"/>
              <a:buFont typeface="Wingdings" pitchFamily="2" charset="2"/>
              <a:buChar char="l"/>
            </a:pPr>
            <a:r>
              <a:rPr kumimoji="0" sz="2200" b="1" u="none">
                <a:solidFill>
                  <a:srgbClr val="333399"/>
                </a:solidFill>
                <a:effectLst/>
                <a:latin typeface="Arial"/>
                <a:ea typeface="黑体" pitchFamily="2" charset="-122"/>
              </a:rPr>
              <a:t>新诊断的间变性胶质瘤</a:t>
            </a:r>
          </a:p>
          <a:p>
            <a:pPr marL="342900" lvl="0" indent="-342900" defTabSz="914400" eaLnBrk="1" hangingPunct="1">
              <a:lnSpc>
                <a:spcPct val="115000"/>
              </a:lnSpc>
              <a:spcBef>
                <a:spcPct val="15000"/>
              </a:spcBef>
              <a:spcAft>
                <a:spcPct val="5000"/>
              </a:spcAft>
              <a:buClr>
                <a:srgbClr val="333399"/>
              </a:buClr>
              <a:buSzPct val="75000"/>
              <a:buFont typeface="Wingdings" pitchFamily="2" charset="2"/>
              <a:buNone/>
            </a:pPr>
            <a:endParaRPr kumimoji="0" sz="2200" b="1" u="none">
              <a:solidFill>
                <a:srgbClr val="333399"/>
              </a:solidFill>
              <a:effectLst/>
              <a:latin typeface="Arial"/>
              <a:ea typeface="黑体" pitchFamily="2" charset="-122"/>
            </a:endParaRPr>
          </a:p>
          <a:p>
            <a:pPr marL="742950" lvl="1" indent="-285750" defTabSz="914400" eaLnBrk="1" hangingPunct="1">
              <a:lnSpc>
                <a:spcPct val="115000"/>
              </a:lnSpc>
              <a:spcBef>
                <a:spcPct val="15000"/>
              </a:spcBef>
              <a:spcAft>
                <a:spcPct val="5000"/>
              </a:spcAft>
              <a:buClr>
                <a:srgbClr val="333399"/>
              </a:buClr>
              <a:buSzPct val="75000"/>
              <a:buFont typeface="Wingdings" pitchFamily="2" charset="2"/>
              <a:buChar char="ü"/>
            </a:pPr>
            <a:r>
              <a:rPr kumimoji="0" sz="2000" b="1" u="none">
                <a:solidFill>
                  <a:srgbClr val="333399"/>
                </a:solidFill>
                <a:effectLst/>
                <a:latin typeface="Arial"/>
                <a:ea typeface="黑体" pitchFamily="2" charset="-122"/>
              </a:rPr>
              <a:t>               </a:t>
            </a:r>
            <a:r>
              <a:rPr kumimoji="0" sz="2000" u="none">
                <a:solidFill>
                  <a:srgbClr val="333399"/>
                </a:solidFill>
                <a:effectLst/>
                <a:latin typeface="Arial"/>
                <a:ea typeface="黑体" pitchFamily="2" charset="-122"/>
              </a:rPr>
              <a:t>放疗联合TMZ（同GBM）或应用亚硝脲类化疗药物；</a:t>
            </a:r>
          </a:p>
          <a:p>
            <a:pPr marL="742950" lvl="1" indent="-285750" defTabSz="914400" eaLnBrk="1" hangingPunct="1">
              <a:lnSpc>
                <a:spcPct val="115000"/>
              </a:lnSpc>
              <a:spcBef>
                <a:spcPct val="15000"/>
              </a:spcBef>
              <a:spcAft>
                <a:spcPct val="5000"/>
              </a:spcAft>
              <a:buClr>
                <a:srgbClr val="333399"/>
              </a:buClr>
              <a:buSzPct val="75000"/>
              <a:buFont typeface="Wingdings" pitchFamily="2" charset="2"/>
              <a:buChar char="ü"/>
            </a:pPr>
            <a:r>
              <a:rPr kumimoji="0" sz="2000" u="none">
                <a:solidFill>
                  <a:srgbClr val="333399"/>
                </a:solidFill>
                <a:effectLst/>
                <a:latin typeface="Arial"/>
                <a:ea typeface="黑体" pitchFamily="2" charset="-122"/>
              </a:rPr>
              <a:t>PCV 方案（洛莫司汀+甲基苄肼+长春新碱） ；</a:t>
            </a:r>
          </a:p>
          <a:p>
            <a:pPr marL="742950" lvl="1" indent="-285750" defTabSz="914400" eaLnBrk="1" hangingPunct="1">
              <a:lnSpc>
                <a:spcPct val="115000"/>
              </a:lnSpc>
              <a:spcBef>
                <a:spcPct val="15000"/>
              </a:spcBef>
              <a:spcAft>
                <a:spcPct val="5000"/>
              </a:spcAft>
              <a:buClr>
                <a:srgbClr val="333399"/>
              </a:buClr>
              <a:buSzPct val="75000"/>
              <a:buFont typeface="Wingdings" pitchFamily="2" charset="2"/>
              <a:buChar char="ü"/>
            </a:pPr>
            <a:r>
              <a:rPr kumimoji="0" sz="2000" u="none">
                <a:solidFill>
                  <a:srgbClr val="333399"/>
                </a:solidFill>
                <a:effectLst/>
                <a:latin typeface="Arial"/>
                <a:ea typeface="黑体" pitchFamily="2" charset="-122"/>
              </a:rPr>
              <a:t>亚硝脲类化疗方案，如ACNU 方案。</a:t>
            </a:r>
          </a:p>
          <a:p>
            <a:pPr marL="742950" lvl="1" indent="-285750" defTabSz="914400" eaLnBrk="1" hangingPunct="1">
              <a:lnSpc>
                <a:spcPct val="115000"/>
              </a:lnSpc>
              <a:spcBef>
                <a:spcPct val="15000"/>
              </a:spcBef>
              <a:spcAft>
                <a:spcPct val="5000"/>
              </a:spcAft>
              <a:buClr>
                <a:srgbClr val="333399"/>
              </a:buClr>
              <a:buSzPct val="75000"/>
              <a:buFont typeface="Wingdings" pitchFamily="2" charset="2"/>
              <a:buNone/>
            </a:pPr>
            <a:endParaRPr kumimoji="0" sz="1800" u="none">
              <a:solidFill>
                <a:srgbClr val="333399"/>
              </a:solidFill>
              <a:effectLst/>
              <a:latin typeface="Arial"/>
              <a:ea typeface="黑体" pitchFamily="2" charset="-122"/>
            </a:endParaRPr>
          </a:p>
          <a:p>
            <a:pPr marL="342900" lvl="0" indent="-342900" defTabSz="914400" eaLnBrk="1" hangingPunct="1">
              <a:lnSpc>
                <a:spcPct val="115000"/>
              </a:lnSpc>
              <a:spcBef>
                <a:spcPct val="15000"/>
              </a:spcBef>
              <a:spcAft>
                <a:spcPct val="5000"/>
              </a:spcAft>
              <a:buClr>
                <a:srgbClr val="333399"/>
              </a:buClr>
              <a:buSzPct val="75000"/>
              <a:buFont typeface="Wingdings" pitchFamily="2" charset="2"/>
              <a:buChar char="l"/>
            </a:pPr>
            <a:r>
              <a:rPr kumimoji="0" sz="2200" b="1" u="none">
                <a:solidFill>
                  <a:srgbClr val="333399"/>
                </a:solidFill>
                <a:effectLst/>
                <a:latin typeface="Arial"/>
                <a:ea typeface="黑体" pitchFamily="2" charset="-122"/>
              </a:rPr>
              <a:t>             有条件的单位尽快开展MGMT启动子的甲基化PCR检查</a:t>
            </a:r>
            <a:endParaRPr kumimoji="0" sz="2000" u="none">
              <a:solidFill>
                <a:srgbClr val="333399"/>
              </a:solidFill>
              <a:effectLst/>
              <a:latin typeface="Arial"/>
              <a:ea typeface="黑体" pitchFamily="2" charset="-122"/>
            </a:endParaRPr>
          </a:p>
          <a:p>
            <a:pPr marL="742950" lvl="1" indent="-285750" defTabSz="914400" eaLnBrk="1" hangingPunct="1">
              <a:lnSpc>
                <a:spcPct val="115000"/>
              </a:lnSpc>
              <a:spcBef>
                <a:spcPct val="15000"/>
              </a:spcBef>
              <a:spcAft>
                <a:spcPct val="5000"/>
              </a:spcAft>
              <a:buClr>
                <a:srgbClr val="333399"/>
              </a:buClr>
              <a:buSzPct val="75000"/>
              <a:buFont typeface="Wingdings" pitchFamily="2" charset="2"/>
              <a:buNone/>
            </a:pPr>
            <a:r>
              <a:rPr kumimoji="0" sz="2000" u="none">
                <a:solidFill>
                  <a:schemeClr val="tx1"/>
                </a:solidFill>
                <a:effectLst/>
                <a:latin typeface="Arial"/>
                <a:ea typeface="黑体" pitchFamily="2" charset="-122"/>
              </a:rPr>
              <a:t> -  对于间变性少突胶质细胞瘤和间变性少突-星形细胞瘤，伴染色体1p 19q 联合缺失的病人不但对化疗敏感，而且生存期也明显延长。 </a:t>
            </a:r>
          </a:p>
        </p:txBody>
      </p:sp>
      <p:sp>
        <p:nvSpPr>
          <p:cNvPr id="2257" name="Rectangle 3"/>
          <p:cNvSpPr/>
          <p:nvPr/>
        </p:nvSpPr>
        <p:spPr>
          <a:xfrm>
            <a:off x="0" y="50482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新诊断恶性胶质瘤——主要推荐</a:t>
            </a:r>
          </a:p>
        </p:txBody>
      </p:sp>
      <p:sp>
        <p:nvSpPr>
          <p:cNvPr id="225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60" name="Slide Number Placeholder 3"/>
          <p:cNvSpPr>
            <a:spLocks noGrp="1"/>
          </p:cNvSpPr>
          <p:nvPr>
            <p:ph type="sldNum" sz="quarter" idx="4"/>
          </p:nvPr>
        </p:nvSpPr>
        <p:spPr>
          <a:effectLst/>
        </p:spPr>
        <p:txBody>
          <a:bodyPr/>
          <a:lstStyle/>
          <a:p>
            <a:pPr lvl="0" algn="r" eaLnBrk="1" hangingPunct="1">
              <a:buFont typeface="Arial" pitchFamily="34" charset="0"/>
            </a:pPr>
            <a:fld id="{74285DC8-811D-4F06-B3CE-FBC8285E72D1}" type="slidenum">
              <a:rPr sz="1200">
                <a:solidFill>
                  <a:srgbClr val="898989"/>
                </a:solidFill>
                <a:effectLst/>
                <a:latin typeface="Arial" pitchFamily="34" charset="0"/>
              </a:rPr>
              <a:t>26</a:t>
            </a:fld>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60" name="Rectangle 2"/>
          <p:cNvSpPr/>
          <p:nvPr>
            <p:ph type="title" idx="4294967295"/>
          </p:nvPr>
        </p:nvSpPr>
        <p:spPr>
          <a:xfrm>
            <a:off x="0" y="225425"/>
            <a:ext cx="9144000" cy="1143000"/>
          </a:xfrm>
          <a:prstGeom prst="rect">
            <a:avLst/>
          </a:prstGeom>
          <a:noFill/>
          <a:ln w="9525" cap="flat">
            <a:noFill/>
            <a:prstDash val="solid"/>
            <a:round/>
            <a:headEnd type="none" w="med" len="med"/>
            <a:tailEnd type="none" w="med" len="med"/>
          </a:ln>
          <a:effectLst/>
        </p:spPr>
        <p:txBody>
          <a:bodyPr vert="horz" wrap="square" lIns="91440" tIns="45720" rIns="91440" bIns="45720" anchor="ctr"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a:lnSpc>
                <a:spcPct val="100000"/>
              </a:lnSpc>
              <a:buClrTx/>
              <a:buSzTx/>
            </a:pPr>
            <a:r>
              <a:rPr kumimoji="0" sz="2800" b="1" u="none">
                <a:solidFill>
                  <a:schemeClr val="tx1"/>
                </a:solidFill>
                <a:effectLst/>
                <a:latin typeface="黑体" pitchFamily="2" charset="-122"/>
                <a:ea typeface="黑体" pitchFamily="2" charset="-122"/>
              </a:rPr>
              <a:t>低级别胶质瘤——主要推荐</a:t>
            </a:r>
          </a:p>
        </p:txBody>
      </p:sp>
      <p:sp>
        <p:nvSpPr>
          <p:cNvPr id="2261" name="Rectangle 3"/>
          <p:cNvSpPr/>
          <p:nvPr>
            <p:ph type="body" idx="4294967295"/>
          </p:nvPr>
        </p:nvSpPr>
        <p:spPr>
          <a:xfrm>
            <a:off x="457200" y="1808162"/>
            <a:ext cx="8229600"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20000"/>
              </a:lnSpc>
              <a:spcBef>
                <a:spcPct val="20000"/>
              </a:spcBef>
              <a:spcAft>
                <a:spcPct val="25000"/>
              </a:spcAft>
              <a:buClrTx/>
              <a:buSzTx/>
              <a:buFontTx/>
            </a:pPr>
            <a:r>
              <a:rPr kumimoji="0" sz="2200" b="1" u="none">
                <a:solidFill>
                  <a:schemeClr val="accent2"/>
                </a:solidFill>
                <a:effectLst/>
                <a:latin typeface="Arial"/>
                <a:ea typeface="黑体" pitchFamily="2" charset="-122"/>
              </a:rPr>
              <a:t>对于全切者：</a:t>
            </a:r>
          </a:p>
          <a:p>
            <a:pPr marL="742950" lvl="1" indent="-285750" defTabSz="914400">
              <a:lnSpc>
                <a:spcPct val="100000"/>
              </a:lnSpc>
              <a:spcBef>
                <a:spcPct val="20000"/>
              </a:spcBef>
              <a:spcAft>
                <a:spcPct val="25000"/>
              </a:spcAft>
              <a:buClrTx/>
              <a:buSzTx/>
              <a:buFontTx/>
              <a:buChar char="–"/>
            </a:pPr>
            <a:r>
              <a:rPr kumimoji="0" sz="2000" u="none">
                <a:solidFill>
                  <a:schemeClr val="tx1"/>
                </a:solidFill>
                <a:effectLst/>
                <a:latin typeface="Arial"/>
                <a:ea typeface="黑体" pitchFamily="2" charset="-122"/>
              </a:rPr>
              <a:t>无高危因素的可以观察；</a:t>
            </a:r>
          </a:p>
          <a:p>
            <a:pPr marL="742950" lvl="1" indent="-285750" defTabSz="914400">
              <a:lnSpc>
                <a:spcPct val="100000"/>
              </a:lnSpc>
              <a:spcBef>
                <a:spcPct val="20000"/>
              </a:spcBef>
              <a:spcAft>
                <a:spcPct val="25000"/>
              </a:spcAft>
              <a:buClrTx/>
              <a:buSzTx/>
              <a:buFontTx/>
              <a:buChar char="–"/>
            </a:pPr>
            <a:r>
              <a:rPr kumimoji="0" sz="2000" u="none">
                <a:solidFill>
                  <a:schemeClr val="tx1"/>
                </a:solidFill>
                <a:effectLst/>
                <a:latin typeface="Arial"/>
                <a:ea typeface="黑体" pitchFamily="2" charset="-122"/>
              </a:rPr>
              <a:t>有高危因素的建议放疗或化疗。</a:t>
            </a:r>
            <a:endParaRPr kumimoji="0" sz="2000" b="1" u="none">
              <a:solidFill>
                <a:schemeClr val="accent2"/>
              </a:solidFill>
              <a:effectLst/>
              <a:latin typeface="Arial"/>
              <a:ea typeface="黑体" pitchFamily="2" charset="-122"/>
            </a:endParaRPr>
          </a:p>
          <a:p>
            <a:pPr marL="342900" lvl="0" indent="-342900" defTabSz="914400">
              <a:lnSpc>
                <a:spcPct val="120000"/>
              </a:lnSpc>
              <a:spcBef>
                <a:spcPct val="20000"/>
              </a:spcBef>
              <a:spcAft>
                <a:spcPct val="25000"/>
              </a:spcAft>
              <a:buClrTx/>
              <a:buSzTx/>
              <a:buFontTx/>
            </a:pPr>
            <a:r>
              <a:rPr kumimoji="0" sz="2200" b="1" u="none">
                <a:solidFill>
                  <a:schemeClr val="accent2"/>
                </a:solidFill>
                <a:effectLst/>
                <a:latin typeface="Arial"/>
                <a:ea typeface="黑体" pitchFamily="2" charset="-122"/>
              </a:rPr>
              <a:t>对于残留者：</a:t>
            </a:r>
          </a:p>
          <a:p>
            <a:pPr marL="742950" lvl="1" indent="-285750" defTabSz="914400">
              <a:lnSpc>
                <a:spcPct val="120000"/>
              </a:lnSpc>
              <a:spcBef>
                <a:spcPct val="20000"/>
              </a:spcBef>
              <a:spcAft>
                <a:spcPct val="25000"/>
              </a:spcAft>
              <a:buClrTx/>
              <a:buSzTx/>
              <a:buFontTx/>
              <a:buChar char="–"/>
            </a:pPr>
            <a:r>
              <a:rPr kumimoji="0" sz="2000" u="none">
                <a:solidFill>
                  <a:schemeClr val="tx1"/>
                </a:solidFill>
                <a:effectLst/>
                <a:latin typeface="Arial"/>
                <a:ea typeface="黑体" pitchFamily="2" charset="-122"/>
              </a:rPr>
              <a:t>               放疗或化疗。</a:t>
            </a:r>
            <a:r>
              <a:rPr kumimoji="0" sz="1800" u="none">
                <a:solidFill>
                  <a:schemeClr val="accent2"/>
                </a:solidFill>
                <a:effectLst/>
                <a:latin typeface="Arial"/>
              </a:rPr>
              <a:t> </a:t>
            </a:r>
            <a:endParaRPr kumimoji="0" sz="2000" b="1" u="none">
              <a:solidFill>
                <a:schemeClr val="accent2"/>
              </a:solidFill>
              <a:effectLst/>
              <a:latin typeface="Arial"/>
              <a:ea typeface="黑体" pitchFamily="2" charset="-122"/>
            </a:endParaRPr>
          </a:p>
          <a:p>
            <a:pPr marL="342900" lvl="0" indent="-342900" defTabSz="914400">
              <a:lnSpc>
                <a:spcPct val="120000"/>
              </a:lnSpc>
              <a:spcBef>
                <a:spcPct val="20000"/>
              </a:spcBef>
              <a:spcAft>
                <a:spcPct val="25000"/>
              </a:spcAft>
              <a:buClrTx/>
              <a:buSzTx/>
              <a:buFontTx/>
            </a:pPr>
            <a:r>
              <a:rPr kumimoji="0" sz="2200" b="1" u="none">
                <a:solidFill>
                  <a:schemeClr val="accent2"/>
                </a:solidFill>
                <a:effectLst/>
                <a:latin typeface="Arial"/>
                <a:ea typeface="黑体" pitchFamily="2" charset="-122"/>
              </a:rPr>
              <a:t>           有条件的单位对低级别胶质瘤的患者进行1p19q缺失的检测，若联合缺失者可以先化疗；</a:t>
            </a:r>
          </a:p>
          <a:p>
            <a:pPr marL="342900" lvl="0" indent="-342900" defTabSz="914400">
              <a:lnSpc>
                <a:spcPct val="120000"/>
              </a:lnSpc>
              <a:spcBef>
                <a:spcPct val="20000"/>
              </a:spcBef>
              <a:spcAft>
                <a:spcPct val="25000"/>
              </a:spcAft>
              <a:buClrTx/>
              <a:buSzTx/>
              <a:buFontTx/>
            </a:pPr>
            <a:r>
              <a:rPr kumimoji="0" sz="2200" b="1" u="none">
                <a:solidFill>
                  <a:schemeClr val="accent2"/>
                </a:solidFill>
                <a:effectLst/>
                <a:latin typeface="Arial"/>
                <a:ea typeface="黑体" pitchFamily="2" charset="-122"/>
              </a:rPr>
              <a:t>           TMZ作为低级别胶质瘤辅助治疗的首选化疗药物。</a:t>
            </a:r>
          </a:p>
        </p:txBody>
      </p:sp>
      <p:sp>
        <p:nvSpPr>
          <p:cNvPr id="226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64" name="Slide Number Placeholder 3"/>
          <p:cNvSpPr>
            <a:spLocks noGrp="1"/>
          </p:cNvSpPr>
          <p:nvPr>
            <p:ph type="sldNum" sz="quarter" idx="4"/>
          </p:nvPr>
        </p:nvSpPr>
        <p:spPr>
          <a:effectLst/>
        </p:spPr>
        <p:txBody>
          <a:bodyPr/>
          <a:lstStyle/>
          <a:p>
            <a:pPr lvl="0" algn="r" eaLnBrk="1" hangingPunct="1">
              <a:buFont typeface="Arial" pitchFamily="34" charset="0"/>
            </a:pPr>
            <a:fld id="{5FBF4B99-ACDE-48FC-92A1-7B27CA146115}" type="slidenum">
              <a:rPr sz="1200">
                <a:solidFill>
                  <a:srgbClr val="898989"/>
                </a:solidFill>
                <a:effectLst/>
                <a:latin typeface="Arial" pitchFamily="34" charset="0"/>
              </a:rPr>
              <a:t>27</a:t>
            </a:fld>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64" name="Rectangle 2"/>
          <p:cNvSpPr/>
          <p:nvPr>
            <p:ph type="body" idx="4294967295"/>
          </p:nvPr>
        </p:nvSpPr>
        <p:spPr>
          <a:xfrm>
            <a:off x="468312" y="2540000"/>
            <a:ext cx="8207375"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25000"/>
              </a:lnSpc>
              <a:spcBef>
                <a:spcPct val="20000"/>
              </a:spcBef>
              <a:spcAft>
                <a:spcPct val="25000"/>
              </a:spcAft>
              <a:buClrTx/>
              <a:buSzTx/>
              <a:buFontTx/>
            </a:pPr>
            <a:r>
              <a:rPr kumimoji="0" sz="2200" b="1" u="none">
                <a:solidFill>
                  <a:schemeClr val="accent2"/>
                </a:solidFill>
                <a:effectLst/>
                <a:latin typeface="Arial"/>
                <a:ea typeface="黑体" pitchFamily="2" charset="-122"/>
              </a:rPr>
              <a:t>PCV（长春新碱、CCNU和泼尼松龙）为儿童高级别胶质瘤的化疗方案（II级证据 ）；</a:t>
            </a:r>
          </a:p>
          <a:p>
            <a:pPr marL="342900" lvl="0" indent="-342900" defTabSz="914400">
              <a:lnSpc>
                <a:spcPct val="125000"/>
              </a:lnSpc>
              <a:spcBef>
                <a:spcPct val="20000"/>
              </a:spcBef>
              <a:spcAft>
                <a:spcPct val="25000"/>
              </a:spcAft>
              <a:buClrTx/>
              <a:buSzTx/>
              <a:buFontTx/>
            </a:pPr>
            <a:r>
              <a:rPr kumimoji="0" sz="2200" b="1" u="none">
                <a:solidFill>
                  <a:schemeClr val="accent2"/>
                </a:solidFill>
                <a:effectLst/>
                <a:latin typeface="Arial"/>
                <a:ea typeface="黑体" pitchFamily="2" charset="-122"/>
              </a:rPr>
              <a:t>尚没有证据支持TMZ单药可提高儿童高级别胶质瘤和脑干胶质瘤的总体疗效。</a:t>
            </a:r>
          </a:p>
          <a:p>
            <a:pPr marL="342900" lvl="0" indent="-342900" defTabSz="914400">
              <a:lnSpc>
                <a:spcPct val="125000"/>
              </a:lnSpc>
              <a:spcBef>
                <a:spcPct val="20000"/>
              </a:spcBef>
              <a:spcAft>
                <a:spcPct val="25000"/>
              </a:spcAft>
              <a:buClrTx/>
              <a:buSzTx/>
              <a:buFontTx/>
            </a:pPr>
            <a:r>
              <a:rPr kumimoji="0" sz="2200" b="1" u="none">
                <a:solidFill>
                  <a:schemeClr val="accent2"/>
                </a:solidFill>
                <a:effectLst/>
                <a:latin typeface="Arial"/>
                <a:ea typeface="黑体" pitchFamily="2" charset="-122"/>
              </a:rPr>
              <a:t>TMZ+沙利度胺方案对脑干胶质瘤安全且有效（IV级证据 ）。</a:t>
            </a:r>
          </a:p>
        </p:txBody>
      </p:sp>
      <p:sp>
        <p:nvSpPr>
          <p:cNvPr id="2265" name="Rectangle 3"/>
          <p:cNvSpPr/>
          <p:nvPr/>
        </p:nvSpPr>
        <p:spPr>
          <a:xfrm>
            <a:off x="0" y="54927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儿童高级别胶质瘤和脑干胶质瘤的化疗</a:t>
            </a:r>
          </a:p>
        </p:txBody>
      </p:sp>
      <p:sp>
        <p:nvSpPr>
          <p:cNvPr id="226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68" name="Slide Number Placeholder 3"/>
          <p:cNvSpPr>
            <a:spLocks noGrp="1"/>
          </p:cNvSpPr>
          <p:nvPr>
            <p:ph type="sldNum" sz="quarter" idx="4"/>
          </p:nvPr>
        </p:nvSpPr>
        <p:spPr>
          <a:effectLst/>
        </p:spPr>
        <p:txBody>
          <a:bodyPr/>
          <a:lstStyle/>
          <a:p>
            <a:pPr lvl="0" algn="r" eaLnBrk="1" hangingPunct="1">
              <a:buFont typeface="Arial" pitchFamily="34" charset="0"/>
            </a:pPr>
            <a:fld id="{9E182DEA-1E50-4E6F-B51A-52DCDB7E0EE7}" type="slidenum">
              <a:rPr sz="1200">
                <a:solidFill>
                  <a:srgbClr val="898989"/>
                </a:solidFill>
                <a:effectLst/>
                <a:latin typeface="Arial" pitchFamily="34" charset="0"/>
              </a:rPr>
              <a:t>28</a:t>
            </a:fld>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68" name="Rectangle 3"/>
          <p:cNvSpPr/>
          <p:nvPr>
            <p:ph type="body" idx="4294967295"/>
          </p:nvPr>
        </p:nvSpPr>
        <p:spPr>
          <a:xfrm>
            <a:off x="395288" y="2424112"/>
            <a:ext cx="8229600"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20000"/>
              </a:lnSpc>
              <a:spcBef>
                <a:spcPct val="20000"/>
              </a:spcBef>
              <a:buClrTx/>
              <a:buSzTx/>
              <a:buFontTx/>
            </a:pPr>
            <a:r>
              <a:rPr kumimoji="0" sz="2200" b="1" u="none">
                <a:solidFill>
                  <a:schemeClr val="accent2"/>
                </a:solidFill>
                <a:effectLst/>
                <a:latin typeface="Arial"/>
                <a:ea typeface="黑体" pitchFamily="2" charset="-122"/>
              </a:rPr>
              <a:t>术后进行化疗，尤其是对不能接受放疗的婴幼儿患者；</a:t>
            </a:r>
          </a:p>
          <a:p>
            <a:pPr marL="342900" lvl="0" indent="-342900" defTabSz="914400">
              <a:lnSpc>
                <a:spcPct val="120000"/>
              </a:lnSpc>
              <a:spcBef>
                <a:spcPct val="20000"/>
              </a:spcBef>
              <a:buClrTx/>
              <a:buSzTx/>
              <a:buFontTx/>
            </a:pPr>
            <a:r>
              <a:rPr kumimoji="0" sz="2200" b="1" u="none">
                <a:solidFill>
                  <a:schemeClr val="accent2"/>
                </a:solidFill>
                <a:effectLst/>
                <a:latin typeface="Arial"/>
                <a:ea typeface="黑体" pitchFamily="2" charset="-122"/>
              </a:rPr>
              <a:t>长春新碱+卡铂对术后进展者有良好疗效（IV级证据 ）；</a:t>
            </a:r>
          </a:p>
          <a:p>
            <a:pPr marL="342900" lvl="0" indent="-342900" defTabSz="914400">
              <a:lnSpc>
                <a:spcPct val="120000"/>
              </a:lnSpc>
              <a:spcBef>
                <a:spcPct val="20000"/>
              </a:spcBef>
              <a:buClrTx/>
              <a:buSzTx/>
              <a:buFontTx/>
            </a:pPr>
            <a:r>
              <a:rPr kumimoji="0" sz="2200" b="1" u="none">
                <a:solidFill>
                  <a:schemeClr val="accent2"/>
                </a:solidFill>
                <a:effectLst/>
                <a:latin typeface="Arial"/>
                <a:ea typeface="黑体" pitchFamily="2" charset="-122"/>
              </a:rPr>
              <a:t>6-硫鸟嘌呤+丙卡巴肼+洛莫司汀+长春新碱（TPCV方案）对术后残留（未行放疗）的控制发挥作用（II级证据 ）；</a:t>
            </a:r>
          </a:p>
          <a:p>
            <a:pPr marL="342900" lvl="0" indent="-342900" defTabSz="914400">
              <a:lnSpc>
                <a:spcPct val="120000"/>
              </a:lnSpc>
              <a:spcBef>
                <a:spcPct val="20000"/>
              </a:spcBef>
              <a:buClrTx/>
              <a:buSzTx/>
              <a:buFontTx/>
            </a:pPr>
            <a:r>
              <a:rPr kumimoji="0" sz="2200" b="1" u="none">
                <a:solidFill>
                  <a:schemeClr val="accent2"/>
                </a:solidFill>
                <a:effectLst/>
                <a:latin typeface="Arial"/>
                <a:ea typeface="黑体" pitchFamily="2" charset="-122"/>
              </a:rPr>
              <a:t>低剂量顺铂+依托泊苷可作为有效治疗方案（IV级证据 ）；</a:t>
            </a:r>
          </a:p>
          <a:p>
            <a:pPr marL="342900" lvl="0" indent="-342900" defTabSz="914400">
              <a:lnSpc>
                <a:spcPct val="120000"/>
              </a:lnSpc>
              <a:spcBef>
                <a:spcPct val="20000"/>
              </a:spcBef>
              <a:buClrTx/>
              <a:buSzTx/>
              <a:buFontTx/>
            </a:pPr>
            <a:r>
              <a:rPr kumimoji="0" sz="2200" b="1" u="none">
                <a:solidFill>
                  <a:schemeClr val="accent2"/>
                </a:solidFill>
                <a:effectLst/>
                <a:latin typeface="Arial"/>
                <a:ea typeface="黑体" pitchFamily="2" charset="-122"/>
              </a:rPr>
              <a:t>TMZ有效，尤其是对于已放化疗过的患者（III级证据 ）。</a:t>
            </a:r>
            <a:r>
              <a:rPr kumimoji="0" sz="2400" u="none">
                <a:solidFill>
                  <a:schemeClr val="accent2"/>
                </a:solidFill>
                <a:effectLst/>
                <a:latin typeface="Arial"/>
              </a:rPr>
              <a:t> </a:t>
            </a:r>
          </a:p>
        </p:txBody>
      </p:sp>
      <p:sp>
        <p:nvSpPr>
          <p:cNvPr id="2269" name="Rectangle 4"/>
          <p:cNvSpPr/>
          <p:nvPr/>
        </p:nvSpPr>
        <p:spPr>
          <a:xfrm>
            <a:off x="0" y="5064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儿童低级别胶质瘤的化疗 </a:t>
            </a:r>
          </a:p>
        </p:txBody>
      </p:sp>
      <p:sp>
        <p:nvSpPr>
          <p:cNvPr id="227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72" name="Slide Number Placeholder 3"/>
          <p:cNvSpPr>
            <a:spLocks noGrp="1"/>
          </p:cNvSpPr>
          <p:nvPr>
            <p:ph type="sldNum" sz="quarter" idx="4"/>
          </p:nvPr>
        </p:nvSpPr>
        <p:spPr>
          <a:effectLst/>
        </p:spPr>
        <p:txBody>
          <a:bodyPr/>
          <a:lstStyle/>
          <a:p>
            <a:pPr lvl="0" algn="r" eaLnBrk="1" hangingPunct="1">
              <a:buFont typeface="Arial" pitchFamily="34" charset="0"/>
            </a:pPr>
            <a:fld id="{3E645713-D430-41D8-9E4E-7F9AF6F564B4}" type="slidenum">
              <a:rPr sz="1200">
                <a:solidFill>
                  <a:srgbClr val="898989"/>
                </a:solidFill>
                <a:effectLst/>
                <a:latin typeface="Arial" pitchFamily="34" charset="0"/>
              </a:rPr>
              <a:t>29</a:t>
            </a:fld>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72" name="Rectangle 3"/>
          <p:cNvSpPr/>
          <p:nvPr>
            <p:ph type="body" idx="4294967295"/>
          </p:nvPr>
        </p:nvSpPr>
        <p:spPr>
          <a:xfrm>
            <a:off x="323850" y="1773238"/>
            <a:ext cx="8820150" cy="4824412"/>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定义：</a:t>
            </a:r>
            <a:r>
              <a:rPr kumimoji="0" sz="2000" u="none">
                <a:solidFill>
                  <a:schemeClr val="tx1"/>
                </a:solidFill>
                <a:effectLst/>
                <a:latin typeface="Arial"/>
                <a:ea typeface="黑体" pitchFamily="2" charset="-122"/>
              </a:rPr>
              <a:t>1．年龄&gt;3岁 ；2．术后肿瘤残留&lt;1.5 cm</a:t>
            </a:r>
            <a:r>
              <a:rPr kumimoji="0" sz="2000" u="none" baseline="30000">
                <a:solidFill>
                  <a:schemeClr val="tx1"/>
                </a:solidFill>
                <a:effectLst/>
                <a:latin typeface="Arial"/>
                <a:ea typeface="黑体" pitchFamily="2" charset="-122"/>
              </a:rPr>
              <a:t>3</a:t>
            </a:r>
            <a:r>
              <a:rPr kumimoji="0" sz="2000" u="none">
                <a:solidFill>
                  <a:schemeClr val="tx1"/>
                </a:solidFill>
                <a:effectLst/>
                <a:latin typeface="Arial"/>
                <a:ea typeface="黑体" pitchFamily="2" charset="-122"/>
              </a:rPr>
              <a:t>，肿瘤局限在后颅凹而无远处转移 ； 3. 蛛网膜下腔无播散，无中枢外血源性转移 （M0）及蛛网膜下腔转移者。</a:t>
            </a:r>
          </a:p>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            术后进行化疗，但不能替代放疗；</a:t>
            </a:r>
          </a:p>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常用化疗药物：</a:t>
            </a:r>
            <a:r>
              <a:rPr kumimoji="0" sz="2000" u="none">
                <a:solidFill>
                  <a:schemeClr val="tx1"/>
                </a:solidFill>
                <a:effectLst/>
                <a:latin typeface="Arial"/>
                <a:ea typeface="黑体" pitchFamily="2" charset="-122"/>
              </a:rPr>
              <a:t>洛莫司汀、长春新碱、丙卡巴肼、顺铂、卡铂和VP16；</a:t>
            </a:r>
          </a:p>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化疗方案：</a:t>
            </a:r>
            <a:r>
              <a:rPr kumimoji="0" sz="2000" u="none">
                <a:solidFill>
                  <a:schemeClr val="tx1"/>
                </a:solidFill>
                <a:effectLst/>
                <a:latin typeface="Arial"/>
                <a:ea typeface="黑体" pitchFamily="2" charset="-122"/>
              </a:rPr>
              <a:t>放疗后4~6周给予6个疗程标准化疗；</a:t>
            </a:r>
          </a:p>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全身系统性大剂量化疗可有效提高生存率，特别是与放疗结合治疗时，能明显降低肿瘤复发率，改善患者预后。</a:t>
            </a:r>
          </a:p>
          <a:p>
            <a:pPr marL="342900" lvl="0" indent="-342900" defTabSz="914400">
              <a:lnSpc>
                <a:spcPct val="110000"/>
              </a:lnSpc>
              <a:spcBef>
                <a:spcPct val="15000"/>
              </a:spcBef>
              <a:spcAft>
                <a:spcPct val="20000"/>
              </a:spcAft>
              <a:buClrTx/>
              <a:buSzTx/>
              <a:buFontTx/>
            </a:pPr>
            <a:r>
              <a:rPr kumimoji="0" sz="2200" b="1" u="none">
                <a:solidFill>
                  <a:schemeClr val="accent2"/>
                </a:solidFill>
                <a:effectLst/>
                <a:latin typeface="Arial"/>
                <a:ea typeface="黑体" pitchFamily="2" charset="-122"/>
              </a:rPr>
              <a:t>           放疗前后进行夹心法化疗。</a:t>
            </a:r>
          </a:p>
          <a:p>
            <a:pPr marL="342900" lvl="0" indent="-342900" defTabSz="914400">
              <a:lnSpc>
                <a:spcPct val="110000"/>
              </a:lnSpc>
              <a:spcBef>
                <a:spcPct val="25000"/>
              </a:spcBef>
              <a:spcAft>
                <a:spcPct val="20000"/>
              </a:spcAft>
              <a:buClrTx/>
              <a:buSzTx/>
              <a:buFontTx/>
            </a:pPr>
            <a:endParaRPr kumimoji="0" sz="2200" u="none">
              <a:solidFill>
                <a:schemeClr val="accent2"/>
              </a:solidFill>
              <a:effectLst/>
              <a:latin typeface="Arial"/>
              <a:ea typeface="黑体" pitchFamily="2" charset="-122"/>
            </a:endParaRPr>
          </a:p>
        </p:txBody>
      </p:sp>
      <p:sp>
        <p:nvSpPr>
          <p:cNvPr id="2273" name="Rectangle 4"/>
          <p:cNvSpPr/>
          <p:nvPr/>
        </p:nvSpPr>
        <p:spPr>
          <a:xfrm>
            <a:off x="0" y="54927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一般风险组儿童髓母细胞瘤</a:t>
            </a:r>
          </a:p>
        </p:txBody>
      </p:sp>
      <p:sp>
        <p:nvSpPr>
          <p:cNvPr id="2274" name="AutoShape 5"/>
          <p:cNvSpPr/>
          <p:nvPr/>
        </p:nvSpPr>
        <p:spPr>
          <a:xfrm>
            <a:off x="611188" y="5300662"/>
            <a:ext cx="936625" cy="360362"/>
          </a:xfrm>
          <a:prstGeom prst="roundRect">
            <a:avLst>
              <a:gd name="adj" fmla="val 16667"/>
            </a:avLst>
          </a:prstGeom>
          <a:gradFill rotWithShape="1">
            <a:gsLst>
              <a:gs pos="0">
                <a:srgbClr val="454545"/>
              </a:gs>
              <a:gs pos="50000">
                <a:srgbClr val="969696"/>
              </a:gs>
              <a:gs pos="100000">
                <a:srgbClr val="454545"/>
              </a:gs>
            </a:gsLst>
            <a:lin ang="5400000" scaled="1"/>
          </a:grad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000" u="none">
                <a:solidFill>
                  <a:schemeClr val="accent2"/>
                </a:solidFill>
                <a:effectLst/>
                <a:latin typeface="Arial"/>
                <a:ea typeface="黑体" pitchFamily="2" charset="-122"/>
              </a:rPr>
              <a:t>不 推 荐</a:t>
            </a:r>
          </a:p>
        </p:txBody>
      </p:sp>
      <p:sp>
        <p:nvSpPr>
          <p:cNvPr id="2276"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77" name="Slide Number Placeholder 3"/>
          <p:cNvSpPr>
            <a:spLocks noGrp="1"/>
          </p:cNvSpPr>
          <p:nvPr>
            <p:ph type="sldNum" sz="quarter" idx="4"/>
          </p:nvPr>
        </p:nvSpPr>
        <p:spPr>
          <a:effectLst/>
        </p:spPr>
        <p:txBody>
          <a:bodyPr/>
          <a:lstStyle/>
          <a:p>
            <a:pPr lvl="0" algn="r" eaLnBrk="1" hangingPunct="1">
              <a:buFont typeface="Arial" pitchFamily="34" charset="0"/>
            </a:pPr>
            <a:fld id="{8C29902E-EE37-47B4-8E22-7A6415A9267C}" type="slidenum">
              <a:rPr sz="1200">
                <a:solidFill>
                  <a:srgbClr val="898989"/>
                </a:solidFill>
                <a:effectLst/>
                <a:latin typeface="Arial" pitchFamily="34" charset="0"/>
              </a:rPr>
              <a:t>30</a:t>
            </a:fld>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77" name="Rectangle 2"/>
          <p:cNvSpPr/>
          <p:nvPr>
            <p:ph type="body" idx="4294967295"/>
          </p:nvPr>
        </p:nvSpPr>
        <p:spPr>
          <a:xfrm>
            <a:off x="457200" y="1990725"/>
            <a:ext cx="8002588"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15000"/>
              </a:lnSpc>
              <a:spcBef>
                <a:spcPct val="20000"/>
              </a:spcBef>
              <a:spcAft>
                <a:spcPct val="20000"/>
              </a:spcAft>
              <a:buClrTx/>
              <a:buSzTx/>
              <a:buFontTx/>
            </a:pPr>
            <a:r>
              <a:rPr kumimoji="0" sz="2200" b="1" u="none">
                <a:solidFill>
                  <a:schemeClr val="accent2"/>
                </a:solidFill>
                <a:effectLst/>
                <a:latin typeface="Arial"/>
                <a:ea typeface="黑体" pitchFamily="2" charset="-122"/>
              </a:rPr>
              <a:t>定义：</a:t>
            </a:r>
            <a:r>
              <a:rPr kumimoji="0" sz="2000" u="none">
                <a:solidFill>
                  <a:schemeClr val="tx1"/>
                </a:solidFill>
                <a:effectLst/>
                <a:latin typeface="Arial"/>
                <a:ea typeface="黑体" pitchFamily="2" charset="-122"/>
              </a:rPr>
              <a:t>年龄≤3岁、术后肿瘤残留≥1.5 cm</a:t>
            </a:r>
            <a:r>
              <a:rPr kumimoji="0" sz="2000" u="none" baseline="30000">
                <a:solidFill>
                  <a:schemeClr val="tx1"/>
                </a:solidFill>
                <a:effectLst/>
                <a:latin typeface="Arial"/>
                <a:ea typeface="黑体" pitchFamily="2" charset="-122"/>
              </a:rPr>
              <a:t>3</a:t>
            </a:r>
            <a:r>
              <a:rPr kumimoji="0" sz="2000" u="none">
                <a:solidFill>
                  <a:schemeClr val="tx1"/>
                </a:solidFill>
                <a:effectLst/>
                <a:latin typeface="Arial"/>
                <a:ea typeface="黑体" pitchFamily="2" charset="-122"/>
              </a:rPr>
              <a:t>、有肿瘤远处播散和转移的证据（M1-4）的患者。所有有转移的髓母细胞瘤均归为高风险组。</a:t>
            </a:r>
          </a:p>
          <a:p>
            <a:pPr marL="342900" lvl="0" indent="-342900" defTabSz="914400">
              <a:lnSpc>
                <a:spcPct val="115000"/>
              </a:lnSpc>
              <a:spcBef>
                <a:spcPct val="20000"/>
              </a:spcBef>
              <a:spcAft>
                <a:spcPct val="20000"/>
              </a:spcAft>
              <a:buClrTx/>
              <a:buSzTx/>
              <a:buFontTx/>
            </a:pPr>
            <a:r>
              <a:rPr kumimoji="0" sz="2200" b="1" u="none">
                <a:solidFill>
                  <a:schemeClr val="accent2"/>
                </a:solidFill>
                <a:effectLst/>
                <a:latin typeface="Arial"/>
                <a:ea typeface="黑体" pitchFamily="2" charset="-122"/>
              </a:rPr>
              <a:t>化疗疗效尚不理想，没有证据支持夹心法化疗能提高总体疗效；</a:t>
            </a:r>
          </a:p>
          <a:p>
            <a:pPr marL="342900" lvl="0" indent="-342900" defTabSz="914400">
              <a:lnSpc>
                <a:spcPct val="115000"/>
              </a:lnSpc>
              <a:spcBef>
                <a:spcPct val="20000"/>
              </a:spcBef>
              <a:spcAft>
                <a:spcPct val="20000"/>
              </a:spcAft>
              <a:buClrTx/>
              <a:buSzTx/>
              <a:buFontTx/>
            </a:pPr>
            <a:r>
              <a:rPr kumimoji="0" sz="2200" b="1" u="none">
                <a:solidFill>
                  <a:schemeClr val="accent2"/>
                </a:solidFill>
                <a:effectLst/>
                <a:latin typeface="Arial"/>
                <a:ea typeface="黑体" pitchFamily="2" charset="-122"/>
              </a:rPr>
              <a:t>泼尼松+CCNU+长春新碱，卡铂/VP16等化疗方案可用于高风险髓母细胞瘤患儿。</a:t>
            </a:r>
            <a:r>
              <a:rPr kumimoji="0" sz="2400" u="none">
                <a:solidFill>
                  <a:schemeClr val="accent2"/>
                </a:solidFill>
                <a:effectLst/>
                <a:latin typeface="Arial"/>
              </a:rPr>
              <a:t> </a:t>
            </a:r>
          </a:p>
        </p:txBody>
      </p:sp>
      <p:sp>
        <p:nvSpPr>
          <p:cNvPr id="2278" name="Rectangle 3"/>
          <p:cNvSpPr/>
          <p:nvPr/>
        </p:nvSpPr>
        <p:spPr>
          <a:xfrm>
            <a:off x="0" y="549275"/>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高风险组儿童髓母细胞瘤</a:t>
            </a:r>
          </a:p>
        </p:txBody>
      </p:sp>
      <p:sp>
        <p:nvSpPr>
          <p:cNvPr id="2280"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81" name="Slide Number Placeholder 3"/>
          <p:cNvSpPr>
            <a:spLocks noGrp="1"/>
          </p:cNvSpPr>
          <p:nvPr>
            <p:ph type="sldNum" sz="quarter" idx="4"/>
          </p:nvPr>
        </p:nvSpPr>
        <p:spPr>
          <a:effectLst/>
        </p:spPr>
        <p:txBody>
          <a:bodyPr/>
          <a:lstStyle/>
          <a:p>
            <a:pPr lvl="0" algn="r" eaLnBrk="1" hangingPunct="1">
              <a:buFont typeface="Arial" pitchFamily="34" charset="0"/>
            </a:pPr>
            <a:fld id="{BE825FBB-8B8D-4EA0-A95E-E34D499E0ED1}" type="slidenum">
              <a:rPr sz="1200">
                <a:solidFill>
                  <a:srgbClr val="898989"/>
                </a:solidFill>
                <a:effectLst/>
                <a:latin typeface="Arial" pitchFamily="34" charset="0"/>
              </a:rPr>
              <a:t>31</a:t>
            </a:fld>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81" name="Rectangle 2"/>
          <p:cNvSpPr/>
          <p:nvPr>
            <p:ph type="title" idx="4294967295"/>
          </p:nvPr>
        </p:nvSpPr>
        <p:spPr>
          <a:xfrm>
            <a:off x="0" y="225425"/>
            <a:ext cx="9144000" cy="1143000"/>
          </a:xfrm>
          <a:prstGeom prst="rect">
            <a:avLst/>
          </a:prstGeom>
          <a:noFill/>
          <a:ln w="9525" cap="flat">
            <a:noFill/>
            <a:prstDash val="solid"/>
            <a:round/>
            <a:headEnd type="none" w="med" len="med"/>
            <a:tailEnd type="none" w="med" len="med"/>
          </a:ln>
          <a:effectLst/>
        </p:spPr>
        <p:txBody>
          <a:bodyPr vert="horz" wrap="square" lIns="91440" tIns="45720" rIns="91440" bIns="45720" anchor="ctr"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a:lnSpc>
                <a:spcPct val="100000"/>
              </a:lnSpc>
              <a:buClrTx/>
              <a:buSzTx/>
            </a:pPr>
            <a:r>
              <a:rPr kumimoji="0" sz="2800" b="1" u="none">
                <a:solidFill>
                  <a:schemeClr val="tx1"/>
                </a:solidFill>
                <a:effectLst/>
                <a:latin typeface="黑体" pitchFamily="2" charset="-122"/>
                <a:ea typeface="黑体" pitchFamily="2" charset="-122"/>
              </a:rPr>
              <a:t>成人和婴幼儿髓母细胞瘤</a:t>
            </a:r>
          </a:p>
        </p:txBody>
      </p:sp>
      <p:sp>
        <p:nvSpPr>
          <p:cNvPr id="2282" name="Rectangle 3"/>
          <p:cNvSpPr/>
          <p:nvPr>
            <p:ph type="body" idx="4294967295"/>
          </p:nvPr>
        </p:nvSpPr>
        <p:spPr>
          <a:xfrm>
            <a:off x="468312" y="2351088"/>
            <a:ext cx="7643812"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20000"/>
              </a:lnSpc>
              <a:spcBef>
                <a:spcPct val="20000"/>
              </a:spcBef>
              <a:spcAft>
                <a:spcPct val="20000"/>
              </a:spcAft>
              <a:buClrTx/>
              <a:buSzTx/>
              <a:buFontTx/>
            </a:pPr>
            <a:r>
              <a:rPr kumimoji="0" sz="2200" b="1" u="none">
                <a:solidFill>
                  <a:schemeClr val="accent2"/>
                </a:solidFill>
                <a:effectLst/>
                <a:latin typeface="Arial"/>
                <a:ea typeface="黑体" pitchFamily="2" charset="-122"/>
              </a:rPr>
              <a:t>成人髓母细胞瘤术后进行化疗，夹心法化疗能够提高总体治疗效果。</a:t>
            </a:r>
          </a:p>
          <a:p>
            <a:pPr marL="342900" lvl="0" indent="-342900" defTabSz="914400">
              <a:lnSpc>
                <a:spcPct val="120000"/>
              </a:lnSpc>
              <a:spcBef>
                <a:spcPct val="20000"/>
              </a:spcBef>
              <a:spcAft>
                <a:spcPct val="20000"/>
              </a:spcAft>
              <a:buClrTx/>
              <a:buSzTx/>
              <a:buFontTx/>
            </a:pPr>
            <a:r>
              <a:rPr kumimoji="0" sz="2200" b="1" u="none">
                <a:solidFill>
                  <a:schemeClr val="accent2"/>
                </a:solidFill>
                <a:effectLst/>
                <a:latin typeface="Arial"/>
                <a:ea typeface="黑体" pitchFamily="2" charset="-122"/>
              </a:rPr>
              <a:t>&lt;3岁婴幼儿髓母细胞瘤术后单独给予化疗，大剂量冲击化疗可延缓或避免婴幼儿术后放疗；对于手术全切且无转移的婴幼儿患者，单纯大剂量化疗可替代放疗并获得满意疗效。</a:t>
            </a:r>
          </a:p>
          <a:p>
            <a:pPr marL="342900" lvl="0" indent="-342900" defTabSz="914400">
              <a:lnSpc>
                <a:spcPct val="100000"/>
              </a:lnSpc>
              <a:spcBef>
                <a:spcPct val="20000"/>
              </a:spcBef>
              <a:buClrTx/>
              <a:buSzTx/>
              <a:buFontTx/>
            </a:pPr>
            <a:endParaRPr kumimoji="0" sz="2200" b="1" u="none">
              <a:solidFill>
                <a:schemeClr val="accent2"/>
              </a:solidFill>
              <a:effectLst/>
              <a:latin typeface="Arial"/>
              <a:ea typeface="黑体" pitchFamily="2" charset="-122"/>
            </a:endParaRPr>
          </a:p>
        </p:txBody>
      </p:sp>
      <p:sp>
        <p:nvSpPr>
          <p:cNvPr id="2284"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85" name="Slide Number Placeholder 3"/>
          <p:cNvSpPr>
            <a:spLocks noGrp="1"/>
          </p:cNvSpPr>
          <p:nvPr>
            <p:ph type="sldNum" sz="quarter" idx="4"/>
          </p:nvPr>
        </p:nvSpPr>
        <p:spPr>
          <a:effectLst/>
        </p:spPr>
        <p:txBody>
          <a:bodyPr/>
          <a:lstStyle/>
          <a:p>
            <a:pPr lvl="0" algn="r" eaLnBrk="1" hangingPunct="1">
              <a:buFont typeface="Arial" pitchFamily="34" charset="0"/>
            </a:pPr>
            <a:fld id="{B1AC7534-7F8E-43D6-B65B-0C8EE1418219}" type="slidenum">
              <a:rPr sz="1200">
                <a:solidFill>
                  <a:srgbClr val="898989"/>
                </a:solidFill>
                <a:effectLst/>
                <a:latin typeface="Arial" pitchFamily="34" charset="0"/>
              </a:rPr>
              <a:t>32</a:t>
            </a:fld>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85" name="Rectangle 2"/>
          <p:cNvSpPr/>
          <p:nvPr>
            <p:ph type="title" idx="4294967295"/>
          </p:nvPr>
        </p:nvSpPr>
        <p:spPr>
          <a:xfrm>
            <a:off x="0" y="225425"/>
            <a:ext cx="9144000" cy="1143000"/>
          </a:xfrm>
          <a:prstGeom prst="rect">
            <a:avLst/>
          </a:prstGeom>
          <a:noFill/>
          <a:ln w="9525" cap="flat">
            <a:noFill/>
            <a:prstDash val="solid"/>
            <a:round/>
            <a:headEnd type="none" w="med" len="med"/>
            <a:tailEnd type="none" w="med" len="med"/>
          </a:ln>
          <a:effectLst/>
        </p:spPr>
        <p:txBody>
          <a:bodyPr vert="horz" wrap="square" lIns="91440" tIns="45720" rIns="91440" bIns="45720" anchor="ctr"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a:lnSpc>
                <a:spcPct val="100000"/>
              </a:lnSpc>
              <a:buClrTx/>
              <a:buSzTx/>
            </a:pPr>
            <a:r>
              <a:rPr kumimoji="0" sz="2800" b="1" u="none">
                <a:solidFill>
                  <a:schemeClr val="tx1"/>
                </a:solidFill>
                <a:effectLst/>
                <a:latin typeface="黑体" pitchFamily="2" charset="-122"/>
                <a:ea typeface="黑体" pitchFamily="2" charset="-122"/>
              </a:rPr>
              <a:t>室管膜瘤——主要推荐</a:t>
            </a:r>
          </a:p>
        </p:txBody>
      </p:sp>
      <p:sp>
        <p:nvSpPr>
          <p:cNvPr id="2286" name="Rectangle 3"/>
          <p:cNvSpPr/>
          <p:nvPr>
            <p:ph type="body" idx="4294967295"/>
          </p:nvPr>
        </p:nvSpPr>
        <p:spPr>
          <a:xfrm>
            <a:off x="457200" y="1628775"/>
            <a:ext cx="8362950" cy="4497388"/>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20000"/>
              </a:lnSpc>
              <a:spcBef>
                <a:spcPct val="20000"/>
              </a:spcBef>
              <a:spcAft>
                <a:spcPct val="20000"/>
              </a:spcAft>
              <a:buClrTx/>
              <a:buSzTx/>
              <a:buFontTx/>
            </a:pPr>
            <a:r>
              <a:rPr kumimoji="0" sz="2200" b="1" u="none">
                <a:solidFill>
                  <a:schemeClr val="accent2"/>
                </a:solidFill>
                <a:effectLst/>
                <a:latin typeface="Arial"/>
                <a:ea typeface="黑体" pitchFamily="2" charset="-122"/>
              </a:rPr>
              <a:t>治疗原则为手术切除+放射治疗</a:t>
            </a:r>
          </a:p>
          <a:p>
            <a:pPr marL="742950" lvl="1" indent="-285750" defTabSz="914400">
              <a:lnSpc>
                <a:spcPct val="120000"/>
              </a:lnSpc>
              <a:spcBef>
                <a:spcPct val="20000"/>
              </a:spcBef>
              <a:spcAft>
                <a:spcPct val="20000"/>
              </a:spcAft>
              <a:buClrTx/>
              <a:buSzTx/>
              <a:buFontTx/>
              <a:buChar char="–"/>
            </a:pPr>
            <a:r>
              <a:rPr kumimoji="0" sz="2000" u="none">
                <a:solidFill>
                  <a:schemeClr val="tx1"/>
                </a:solidFill>
                <a:effectLst/>
                <a:latin typeface="Arial"/>
                <a:ea typeface="黑体" pitchFamily="2" charset="-122"/>
              </a:rPr>
              <a:t>对于无中枢神经播散的室管膜瘤，术后只针对瘤床行局部放疗；</a:t>
            </a:r>
          </a:p>
          <a:p>
            <a:pPr marL="742950" lvl="1" indent="-285750" defTabSz="914400">
              <a:lnSpc>
                <a:spcPct val="120000"/>
              </a:lnSpc>
              <a:spcBef>
                <a:spcPct val="20000"/>
              </a:spcBef>
              <a:spcAft>
                <a:spcPct val="20000"/>
              </a:spcAft>
              <a:buClrTx/>
              <a:buSzTx/>
              <a:buFontTx/>
              <a:buChar char="–"/>
            </a:pPr>
            <a:r>
              <a:rPr kumimoji="0" sz="2000" u="none">
                <a:solidFill>
                  <a:schemeClr val="tx1"/>
                </a:solidFill>
                <a:effectLst/>
                <a:latin typeface="Arial"/>
                <a:ea typeface="黑体" pitchFamily="2" charset="-122"/>
              </a:rPr>
              <a:t>对于经MRI或CSF证实有脊髓转移的患者，应行全脑全脊髓放疗； </a:t>
            </a:r>
          </a:p>
          <a:p>
            <a:pPr marL="342900" lvl="0" indent="-342900" defTabSz="914400">
              <a:lnSpc>
                <a:spcPct val="120000"/>
              </a:lnSpc>
              <a:spcBef>
                <a:spcPct val="20000"/>
              </a:spcBef>
              <a:spcAft>
                <a:spcPct val="20000"/>
              </a:spcAft>
              <a:buClrTx/>
              <a:buSzTx/>
              <a:buFontTx/>
            </a:pPr>
            <a:r>
              <a:rPr kumimoji="0" sz="2200" b="1" u="none">
                <a:solidFill>
                  <a:schemeClr val="accent2"/>
                </a:solidFill>
                <a:effectLst/>
                <a:latin typeface="Arial"/>
                <a:ea typeface="黑体" pitchFamily="2" charset="-122"/>
              </a:rPr>
              <a:t>全脑全脊髓放疗+PCV联合化疗（洛莫司汀+长春新碱+泼尼松龙）较单独全脑全脊髓放疗并未获得生存获益（II级证据）</a:t>
            </a:r>
          </a:p>
          <a:p>
            <a:pPr marL="342900" lvl="0" indent="-342900" defTabSz="914400">
              <a:lnSpc>
                <a:spcPct val="120000"/>
              </a:lnSpc>
              <a:spcBef>
                <a:spcPct val="20000"/>
              </a:spcBef>
              <a:spcAft>
                <a:spcPct val="20000"/>
              </a:spcAft>
              <a:buClrTx/>
              <a:buSzTx/>
              <a:buFontTx/>
            </a:pPr>
            <a:r>
              <a:rPr kumimoji="0" sz="2200" b="1" u="none">
                <a:solidFill>
                  <a:srgbClr val="333399"/>
                </a:solidFill>
                <a:effectLst/>
                <a:latin typeface="Arial"/>
                <a:ea typeface="黑体" pitchFamily="2" charset="-122"/>
              </a:rPr>
              <a:t>对于初发的恶性间变性室管膜瘤，          化疗，而在复发时可考虑化疗； </a:t>
            </a:r>
            <a:endParaRPr kumimoji="0" sz="2200" b="1" u="none">
              <a:solidFill>
                <a:schemeClr val="accent2"/>
              </a:solidFill>
              <a:effectLst/>
              <a:latin typeface="Arial"/>
              <a:ea typeface="黑体" pitchFamily="2" charset="-122"/>
            </a:endParaRPr>
          </a:p>
          <a:p>
            <a:pPr marL="342900" lvl="0" indent="-342900" defTabSz="914400">
              <a:lnSpc>
                <a:spcPct val="120000"/>
              </a:lnSpc>
              <a:spcBef>
                <a:spcPct val="20000"/>
              </a:spcBef>
              <a:spcAft>
                <a:spcPct val="20000"/>
              </a:spcAft>
              <a:buClrTx/>
              <a:buSzTx/>
              <a:buFontTx/>
            </a:pPr>
            <a:r>
              <a:rPr kumimoji="0" sz="2200" b="1" u="none">
                <a:solidFill>
                  <a:schemeClr val="accent2"/>
                </a:solidFill>
                <a:effectLst/>
                <a:latin typeface="Arial"/>
                <a:ea typeface="黑体" pitchFamily="2" charset="-122"/>
              </a:rPr>
              <a:t>化疗在成人初发室管膜瘤辅助治疗中的作用报道不一，缺乏临床RCT研究的明确结论。</a:t>
            </a:r>
          </a:p>
        </p:txBody>
      </p:sp>
      <p:sp>
        <p:nvSpPr>
          <p:cNvPr id="2287" name="AutoShape 4"/>
          <p:cNvSpPr/>
          <p:nvPr/>
        </p:nvSpPr>
        <p:spPr>
          <a:xfrm>
            <a:off x="4932362" y="4149725"/>
            <a:ext cx="936625" cy="360362"/>
          </a:xfrm>
          <a:prstGeom prst="roundRect">
            <a:avLst>
              <a:gd name="adj" fmla="val 16667"/>
            </a:avLst>
          </a:prstGeom>
          <a:gradFill rotWithShape="1">
            <a:gsLst>
              <a:gs pos="0">
                <a:srgbClr val="454545"/>
              </a:gs>
              <a:gs pos="50000">
                <a:srgbClr val="969696"/>
              </a:gs>
              <a:gs pos="100000">
                <a:srgbClr val="454545"/>
              </a:gs>
            </a:gsLst>
            <a:lin ang="5400000" scaled="1"/>
          </a:grad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000" u="none">
                <a:solidFill>
                  <a:schemeClr val="accent2"/>
                </a:solidFill>
                <a:effectLst/>
                <a:latin typeface="Arial"/>
                <a:ea typeface="黑体" pitchFamily="2" charset="-122"/>
              </a:rPr>
              <a:t>不 推 荐</a:t>
            </a:r>
          </a:p>
        </p:txBody>
      </p:sp>
      <p:sp>
        <p:nvSpPr>
          <p:cNvPr id="228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90" name="Slide Number Placeholder 3"/>
          <p:cNvSpPr>
            <a:spLocks noGrp="1"/>
          </p:cNvSpPr>
          <p:nvPr>
            <p:ph type="sldNum" sz="quarter" idx="4"/>
          </p:nvPr>
        </p:nvSpPr>
        <p:spPr>
          <a:effectLst/>
        </p:spPr>
        <p:txBody>
          <a:bodyPr/>
          <a:lstStyle/>
          <a:p>
            <a:pPr lvl="0" algn="r" eaLnBrk="1" hangingPunct="1">
              <a:buFont typeface="Arial" pitchFamily="34" charset="0"/>
            </a:pPr>
            <a:fld id="{01CA72D3-A488-4D3B-949F-71D1D24CB970}" type="slidenum">
              <a:rPr sz="1200">
                <a:solidFill>
                  <a:srgbClr val="898989"/>
                </a:solidFill>
                <a:effectLst/>
                <a:latin typeface="Arial" pitchFamily="34" charset="0"/>
              </a:rPr>
              <a:t>33</a:t>
            </a:fld>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0"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291"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b="1" u="none">
                <a:solidFill>
                  <a:schemeClr val="accent2"/>
                </a:solidFill>
                <a:effectLst/>
                <a:latin typeface="黑体" pitchFamily="2" charset="-122"/>
                <a:ea typeface="黑体" pitchFamily="2" charset="-122"/>
              </a:rPr>
              <a:t>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康复治疗</a:t>
            </a:r>
          </a:p>
        </p:txBody>
      </p:sp>
      <p:sp>
        <p:nvSpPr>
          <p:cNvPr id="2293"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94" name="Slide Number Placeholder 3"/>
          <p:cNvSpPr>
            <a:spLocks noGrp="1"/>
          </p:cNvSpPr>
          <p:nvPr>
            <p:ph type="sldNum" sz="quarter" idx="4"/>
          </p:nvPr>
        </p:nvSpPr>
        <p:spPr>
          <a:effectLst/>
        </p:spPr>
        <p:txBody>
          <a:bodyPr/>
          <a:lstStyle/>
          <a:p>
            <a:pPr lvl="0" algn="r" eaLnBrk="1" hangingPunct="1">
              <a:buFont typeface="Arial" pitchFamily="34" charset="0"/>
            </a:pPr>
            <a:fld id="{FDA82043-4413-4B56-B171-E3EE7CBD5C40}" type="slidenum">
              <a:rPr sz="1200">
                <a:solidFill>
                  <a:srgbClr val="898989"/>
                </a:solidFill>
                <a:effectLst/>
                <a:latin typeface="Arial" pitchFamily="34" charset="0"/>
              </a:rPr>
              <a:t>34</a:t>
            </a:fld>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4" name="Rectangle 3"/>
          <p:cNvSpPr/>
          <p:nvPr>
            <p:ph type="body" idx="4294967295"/>
          </p:nvPr>
        </p:nvSpPr>
        <p:spPr>
          <a:xfrm>
            <a:off x="457200" y="1700212"/>
            <a:ext cx="8686800" cy="489585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85000"/>
              </a:lnSpc>
              <a:spcBef>
                <a:spcPct val="20000"/>
              </a:spcBef>
              <a:spcAft>
                <a:spcPct val="15000"/>
              </a:spcAft>
              <a:buClrTx/>
              <a:buSzTx/>
              <a:buFontTx/>
            </a:pPr>
            <a:r>
              <a:rPr kumimoji="0" sz="2000" b="1" u="none">
                <a:solidFill>
                  <a:schemeClr val="accent2"/>
                </a:solidFill>
                <a:effectLst/>
                <a:latin typeface="Arial"/>
                <a:ea typeface="黑体" pitchFamily="2" charset="-122"/>
              </a:rPr>
              <a:t>复发肿瘤出现明显占位效应且一般状态良好的患者</a:t>
            </a:r>
          </a:p>
          <a:p>
            <a:pPr marL="742950" lvl="1" indent="-285750" defTabSz="914400">
              <a:lnSpc>
                <a:spcPct val="85000"/>
              </a:lnSpc>
              <a:spcBef>
                <a:spcPct val="20000"/>
              </a:spcBef>
              <a:spcAft>
                <a:spcPct val="15000"/>
              </a:spcAft>
              <a:buClrTx/>
              <a:buSzTx/>
              <a:buFontTx/>
              <a:buChar char="–"/>
            </a:pPr>
            <a:r>
              <a:rPr kumimoji="0" sz="2000" u="none">
                <a:solidFill>
                  <a:schemeClr val="tx1"/>
                </a:solidFill>
                <a:effectLst/>
                <a:latin typeface="Arial"/>
                <a:ea typeface="黑体" pitchFamily="2" charset="-122"/>
              </a:rPr>
              <a:t>首先考虑手术治疗，同时与其他治疗手段结合使用；</a:t>
            </a:r>
          </a:p>
          <a:p>
            <a:pPr marL="742950" lvl="1" indent="-285750" defTabSz="914400">
              <a:lnSpc>
                <a:spcPct val="85000"/>
              </a:lnSpc>
              <a:spcBef>
                <a:spcPct val="20000"/>
              </a:spcBef>
              <a:spcAft>
                <a:spcPct val="15000"/>
              </a:spcAft>
              <a:buClrTx/>
              <a:buSzTx/>
              <a:buFontTx/>
              <a:buChar char="–"/>
            </a:pPr>
            <a:endParaRPr kumimoji="0" sz="2000" u="none">
              <a:solidFill>
                <a:schemeClr val="tx1"/>
              </a:solidFill>
              <a:effectLst/>
              <a:latin typeface="Arial"/>
              <a:ea typeface="黑体" pitchFamily="2" charset="-122"/>
            </a:endParaRPr>
          </a:p>
          <a:p>
            <a:pPr marL="342900" lvl="0" indent="-342900" defTabSz="914400">
              <a:lnSpc>
                <a:spcPct val="85000"/>
              </a:lnSpc>
              <a:spcBef>
                <a:spcPct val="20000"/>
              </a:spcBef>
              <a:spcAft>
                <a:spcPct val="15000"/>
              </a:spcAft>
              <a:buClrTx/>
              <a:buSzTx/>
              <a:buFontTx/>
            </a:pPr>
            <a:r>
              <a:rPr kumimoji="0" sz="2000" b="1" u="none">
                <a:solidFill>
                  <a:schemeClr val="accent2"/>
                </a:solidFill>
                <a:effectLst/>
                <a:latin typeface="Arial"/>
                <a:ea typeface="黑体" pitchFamily="2" charset="-122"/>
              </a:rPr>
              <a:t>初始治疗未采用替莫唑胺联合放化疗的患者</a:t>
            </a:r>
          </a:p>
          <a:p>
            <a:pPr marL="742950" lvl="1" indent="-285750" defTabSz="914400">
              <a:lnSpc>
                <a:spcPct val="85000"/>
              </a:lnSpc>
              <a:spcBef>
                <a:spcPct val="20000"/>
              </a:spcBef>
              <a:spcAft>
                <a:spcPct val="15000"/>
              </a:spcAft>
              <a:buClrTx/>
              <a:buSzTx/>
              <a:buFontTx/>
              <a:buChar char="–"/>
            </a:pPr>
            <a:r>
              <a:rPr kumimoji="0" sz="2000" u="none">
                <a:solidFill>
                  <a:schemeClr val="tx1"/>
                </a:solidFill>
                <a:effectLst/>
                <a:latin typeface="Arial"/>
                <a:ea typeface="黑体" pitchFamily="2" charset="-122"/>
              </a:rPr>
              <a:t>标准化的替莫唑胺联合放化疗及辅助化疗方案（Stupp方案）；</a:t>
            </a:r>
          </a:p>
          <a:p>
            <a:pPr marL="742950" lvl="1" indent="-285750" defTabSz="914400">
              <a:lnSpc>
                <a:spcPct val="85000"/>
              </a:lnSpc>
              <a:spcBef>
                <a:spcPct val="20000"/>
              </a:spcBef>
              <a:spcAft>
                <a:spcPct val="15000"/>
              </a:spcAft>
              <a:buClrTx/>
              <a:buSzTx/>
              <a:buFontTx/>
              <a:buChar char="–"/>
            </a:pPr>
            <a:endParaRPr kumimoji="0" sz="2000" u="none">
              <a:solidFill>
                <a:schemeClr val="tx1"/>
              </a:solidFill>
              <a:effectLst/>
              <a:latin typeface="Arial"/>
              <a:ea typeface="黑体" pitchFamily="2" charset="-122"/>
            </a:endParaRPr>
          </a:p>
          <a:p>
            <a:pPr marL="342900" lvl="0" indent="-342900" defTabSz="914400">
              <a:lnSpc>
                <a:spcPct val="85000"/>
              </a:lnSpc>
              <a:spcBef>
                <a:spcPct val="20000"/>
              </a:spcBef>
              <a:spcAft>
                <a:spcPct val="15000"/>
              </a:spcAft>
              <a:buClrTx/>
              <a:buSzTx/>
              <a:buFontTx/>
            </a:pPr>
            <a:r>
              <a:rPr kumimoji="0" sz="2000" b="1" u="none">
                <a:solidFill>
                  <a:schemeClr val="accent2"/>
                </a:solidFill>
                <a:effectLst/>
                <a:latin typeface="Arial"/>
                <a:ea typeface="黑体" pitchFamily="2" charset="-122"/>
              </a:rPr>
              <a:t>初始Stupp方案治疗均失败者</a:t>
            </a:r>
          </a:p>
          <a:p>
            <a:pPr marL="742950" lvl="1" indent="-285750" defTabSz="914400">
              <a:lnSpc>
                <a:spcPct val="85000"/>
              </a:lnSpc>
              <a:spcBef>
                <a:spcPct val="20000"/>
              </a:spcBef>
              <a:spcAft>
                <a:spcPct val="15000"/>
              </a:spcAft>
              <a:buClrTx/>
              <a:buSzTx/>
              <a:buFontTx/>
              <a:buChar char="–"/>
            </a:pPr>
            <a:r>
              <a:rPr kumimoji="0" sz="2000" u="none">
                <a:solidFill>
                  <a:schemeClr val="tx1"/>
                </a:solidFill>
                <a:effectLst/>
                <a:latin typeface="Arial"/>
                <a:ea typeface="黑体" pitchFamily="2" charset="-122"/>
              </a:rPr>
              <a:t>临床试验性治疗：剂量-强度替莫唑胺疗法、靶向分子抑制剂疗法、</a:t>
            </a:r>
          </a:p>
          <a:p>
            <a:pPr marL="742950" lvl="1" indent="-285750" defTabSz="914400">
              <a:lnSpc>
                <a:spcPct val="85000"/>
              </a:lnSpc>
              <a:spcBef>
                <a:spcPct val="20000"/>
              </a:spcBef>
              <a:spcAft>
                <a:spcPct val="15000"/>
              </a:spcAft>
              <a:buClrTx/>
              <a:buSzTx/>
              <a:buFontTx/>
              <a:buNone/>
            </a:pPr>
            <a:r>
              <a:rPr kumimoji="0" sz="2000" u="none">
                <a:solidFill>
                  <a:schemeClr val="tx1"/>
                </a:solidFill>
                <a:effectLst/>
                <a:latin typeface="Arial"/>
                <a:ea typeface="黑体" pitchFamily="2" charset="-122"/>
              </a:rPr>
              <a:t>    抗血管生成疗法、基因疗法、免疫疗法和脑内注射靶向免疫毒素等；</a:t>
            </a:r>
          </a:p>
          <a:p>
            <a:pPr marL="742950" lvl="1" indent="-285750" defTabSz="914400">
              <a:lnSpc>
                <a:spcPct val="85000"/>
              </a:lnSpc>
              <a:spcBef>
                <a:spcPct val="20000"/>
              </a:spcBef>
              <a:spcAft>
                <a:spcPct val="15000"/>
              </a:spcAft>
              <a:buClrTx/>
              <a:buSzTx/>
              <a:buFontTx/>
              <a:buNone/>
            </a:pPr>
            <a:r>
              <a:rPr kumimoji="0" sz="2000" u="none">
                <a:solidFill>
                  <a:schemeClr val="tx1"/>
                </a:solidFill>
                <a:effectLst/>
                <a:latin typeface="Arial"/>
                <a:ea typeface="黑体" pitchFamily="2" charset="-122"/>
              </a:rPr>
              <a:t> </a:t>
            </a:r>
          </a:p>
          <a:p>
            <a:pPr marL="342900" lvl="0" indent="-342900" defTabSz="914400">
              <a:lnSpc>
                <a:spcPct val="85000"/>
              </a:lnSpc>
              <a:spcBef>
                <a:spcPct val="20000"/>
              </a:spcBef>
              <a:spcAft>
                <a:spcPct val="15000"/>
              </a:spcAft>
              <a:buClrTx/>
              <a:buSzTx/>
              <a:buFontTx/>
            </a:pPr>
            <a:r>
              <a:rPr kumimoji="0" sz="2000" b="1" u="none">
                <a:solidFill>
                  <a:schemeClr val="accent2"/>
                </a:solidFill>
                <a:effectLst/>
                <a:latin typeface="Arial"/>
                <a:ea typeface="黑体" pitchFamily="2" charset="-122"/>
              </a:rPr>
              <a:t>对于不适合进行临床试验或无条件、途径接受临床试验治疗的患者</a:t>
            </a:r>
          </a:p>
          <a:p>
            <a:pPr marL="742950" lvl="1" indent="-285750" defTabSz="914400">
              <a:lnSpc>
                <a:spcPct val="85000"/>
              </a:lnSpc>
              <a:spcBef>
                <a:spcPct val="20000"/>
              </a:spcBef>
              <a:spcAft>
                <a:spcPct val="15000"/>
              </a:spcAft>
              <a:buClrTx/>
              <a:buSzTx/>
              <a:buFontTx/>
              <a:buChar char="–"/>
            </a:pPr>
            <a:r>
              <a:rPr kumimoji="0" sz="2000" u="none">
                <a:solidFill>
                  <a:schemeClr val="tx1"/>
                </a:solidFill>
                <a:effectLst/>
                <a:latin typeface="Arial"/>
                <a:ea typeface="黑体" pitchFamily="2" charset="-122"/>
              </a:rPr>
              <a:t>贝伐单抗单药或联合另外第二种药物（如依立替康）进行治疗</a:t>
            </a:r>
            <a:r>
              <a:rPr kumimoji="0" sz="2000" b="1" u="none">
                <a:solidFill>
                  <a:schemeClr val="accent2"/>
                </a:solidFill>
                <a:effectLst/>
                <a:latin typeface="Arial"/>
                <a:ea typeface="黑体" pitchFamily="2" charset="-122"/>
              </a:rPr>
              <a:t> 。</a:t>
            </a:r>
          </a:p>
          <a:p>
            <a:pPr marL="342900" lvl="0" indent="-342900" defTabSz="914400">
              <a:lnSpc>
                <a:spcPct val="100000"/>
              </a:lnSpc>
              <a:spcBef>
                <a:spcPct val="20000"/>
              </a:spcBef>
              <a:buClrTx/>
              <a:buSzTx/>
              <a:buFontTx/>
            </a:pPr>
            <a:endParaRPr kumimoji="0" sz="2000" b="1" u="none">
              <a:solidFill>
                <a:schemeClr val="accent2"/>
              </a:solidFill>
              <a:effectLst/>
              <a:latin typeface="Arial"/>
              <a:ea typeface="黑体" pitchFamily="2" charset="-122"/>
            </a:endParaRPr>
          </a:p>
        </p:txBody>
      </p:sp>
      <p:sp>
        <p:nvSpPr>
          <p:cNvPr id="2295" name="Rectangle 4"/>
          <p:cNvSpPr/>
          <p:nvPr/>
        </p:nvSpPr>
        <p:spPr>
          <a:xfrm>
            <a:off x="0" y="4048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复发恶性胶质瘤治疗的基本原则</a:t>
            </a:r>
          </a:p>
        </p:txBody>
      </p:sp>
      <p:sp>
        <p:nvSpPr>
          <p:cNvPr id="229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298" name="Slide Number Placeholder 3"/>
          <p:cNvSpPr>
            <a:spLocks noGrp="1"/>
          </p:cNvSpPr>
          <p:nvPr>
            <p:ph type="sldNum" sz="quarter" idx="4"/>
          </p:nvPr>
        </p:nvSpPr>
        <p:spPr>
          <a:effectLst/>
        </p:spPr>
        <p:txBody>
          <a:bodyPr/>
          <a:lstStyle/>
          <a:p>
            <a:pPr lvl="0" algn="r" eaLnBrk="1" hangingPunct="1">
              <a:buFont typeface="Arial" pitchFamily="34" charset="0"/>
            </a:pPr>
            <a:fld id="{2C3E1273-B3E8-49EF-A502-71BA6DED4CFC}" type="slidenum">
              <a:rPr sz="1200">
                <a:solidFill>
                  <a:srgbClr val="898989"/>
                </a:solidFill>
                <a:effectLst/>
                <a:latin typeface="Arial" pitchFamily="34" charset="0"/>
              </a:rPr>
              <a:t>35</a:t>
            </a:fld>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298" name="Rectangle 2"/>
          <p:cNvSpPr/>
          <p:nvPr>
            <p:ph type="body" idx="4294967295"/>
          </p:nvPr>
        </p:nvSpPr>
        <p:spPr>
          <a:xfrm>
            <a:off x="457200" y="1952625"/>
            <a:ext cx="8229600" cy="4645025"/>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05000"/>
              </a:lnSpc>
              <a:spcBef>
                <a:spcPct val="20000"/>
              </a:spcBef>
              <a:spcAft>
                <a:spcPct val="15000"/>
              </a:spcAft>
              <a:buClrTx/>
              <a:buSzTx/>
              <a:buFontTx/>
            </a:pPr>
            <a:r>
              <a:rPr kumimoji="0" sz="2000" b="1" u="none">
                <a:solidFill>
                  <a:schemeClr val="accent2"/>
                </a:solidFill>
                <a:effectLst/>
                <a:latin typeface="Arial"/>
                <a:ea typeface="黑体" pitchFamily="2" charset="-122"/>
              </a:rPr>
              <a:t>已接受放射治疗但病情仍有进展的间变型少突胶质细胞瘤患者</a:t>
            </a:r>
          </a:p>
          <a:p>
            <a:pPr marL="742950" lvl="1" indent="-285750" defTabSz="914400">
              <a:lnSpc>
                <a:spcPct val="105000"/>
              </a:lnSpc>
              <a:spcBef>
                <a:spcPct val="20000"/>
              </a:spcBef>
              <a:spcAft>
                <a:spcPct val="15000"/>
              </a:spcAft>
              <a:buClrTx/>
              <a:buSzTx/>
              <a:buFontTx/>
              <a:buChar char="–"/>
            </a:pPr>
            <a:r>
              <a:rPr kumimoji="0" sz="2000" u="none">
                <a:solidFill>
                  <a:schemeClr val="tx1"/>
                </a:solidFill>
                <a:effectLst/>
                <a:latin typeface="Arial"/>
                <a:ea typeface="黑体" pitchFamily="2" charset="-122"/>
              </a:rPr>
              <a:t>选择应用替莫唑胺或者PCV化疗方案；对少突细胞肿瘤患者进行治疗之前应明确1p/19q位点的缺失情况。</a:t>
            </a:r>
          </a:p>
          <a:p>
            <a:pPr marL="742950" lvl="1" indent="-285750" defTabSz="914400">
              <a:lnSpc>
                <a:spcPct val="105000"/>
              </a:lnSpc>
              <a:spcBef>
                <a:spcPct val="20000"/>
              </a:spcBef>
              <a:spcAft>
                <a:spcPct val="15000"/>
              </a:spcAft>
              <a:buClrTx/>
              <a:buSzTx/>
              <a:buFontTx/>
              <a:buChar char="–"/>
            </a:pPr>
            <a:r>
              <a:rPr kumimoji="0" sz="2000" u="none">
                <a:solidFill>
                  <a:schemeClr val="tx1"/>
                </a:solidFill>
                <a:effectLst/>
                <a:latin typeface="Arial"/>
                <a:ea typeface="黑体" pitchFamily="2" charset="-122"/>
              </a:rPr>
              <a:t>            卡氯芥为首选化疗方案。</a:t>
            </a:r>
            <a:r>
              <a:rPr kumimoji="0" sz="2000" b="1" u="none">
                <a:solidFill>
                  <a:schemeClr val="accent2"/>
                </a:solidFill>
                <a:effectLst/>
                <a:latin typeface="Arial"/>
                <a:ea typeface="黑体" pitchFamily="2" charset="-122"/>
              </a:rPr>
              <a:t> </a:t>
            </a:r>
          </a:p>
          <a:p>
            <a:pPr marL="742950" lvl="1" indent="-285750" defTabSz="914400">
              <a:lnSpc>
                <a:spcPct val="105000"/>
              </a:lnSpc>
              <a:spcBef>
                <a:spcPct val="20000"/>
              </a:spcBef>
              <a:spcAft>
                <a:spcPct val="15000"/>
              </a:spcAft>
              <a:buClrTx/>
              <a:buSzTx/>
              <a:buFontTx/>
              <a:buChar char="–"/>
            </a:pPr>
            <a:endParaRPr kumimoji="0" sz="2000" b="1" u="none">
              <a:solidFill>
                <a:schemeClr val="accent2"/>
              </a:solidFill>
              <a:effectLst/>
              <a:latin typeface="Arial"/>
              <a:ea typeface="黑体" pitchFamily="2" charset="-122"/>
            </a:endParaRPr>
          </a:p>
          <a:p>
            <a:pPr marL="342900" lvl="0" indent="-342900" defTabSz="914400">
              <a:lnSpc>
                <a:spcPct val="105000"/>
              </a:lnSpc>
              <a:spcBef>
                <a:spcPct val="20000"/>
              </a:spcBef>
              <a:spcAft>
                <a:spcPct val="15000"/>
              </a:spcAft>
              <a:buClrTx/>
              <a:buSzTx/>
              <a:buFontTx/>
            </a:pPr>
            <a:r>
              <a:rPr kumimoji="0" sz="2000" b="1" u="none">
                <a:solidFill>
                  <a:schemeClr val="accent2"/>
                </a:solidFill>
                <a:effectLst/>
                <a:latin typeface="Arial"/>
                <a:ea typeface="黑体" pitchFamily="2" charset="-122"/>
              </a:rPr>
              <a:t>骨髓储备功能差或对化疗耐受性差的患者</a:t>
            </a:r>
          </a:p>
          <a:p>
            <a:pPr marL="742950" lvl="1" indent="-285750" defTabSz="914400">
              <a:lnSpc>
                <a:spcPct val="105000"/>
              </a:lnSpc>
              <a:spcBef>
                <a:spcPct val="20000"/>
              </a:spcBef>
              <a:spcAft>
                <a:spcPct val="15000"/>
              </a:spcAft>
              <a:buClrTx/>
              <a:buSzTx/>
              <a:buFontTx/>
              <a:buChar char="–"/>
            </a:pPr>
            <a:r>
              <a:rPr kumimoji="0" sz="2000" u="none">
                <a:solidFill>
                  <a:schemeClr val="tx1"/>
                </a:solidFill>
                <a:effectLst/>
                <a:latin typeface="Arial"/>
                <a:ea typeface="黑体" pitchFamily="2" charset="-122"/>
              </a:rPr>
              <a:t>选择高精度放射治疗（如立体定向放射外科治疗）或贝伐单抗单药治疗。 </a:t>
            </a:r>
          </a:p>
        </p:txBody>
      </p:sp>
      <p:sp>
        <p:nvSpPr>
          <p:cNvPr id="2299" name="Rectangle 3"/>
          <p:cNvSpPr/>
          <p:nvPr/>
        </p:nvSpPr>
        <p:spPr>
          <a:xfrm>
            <a:off x="0" y="404812"/>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复发恶性胶质瘤治疗的基本原则</a:t>
            </a:r>
          </a:p>
        </p:txBody>
      </p:sp>
      <p:sp>
        <p:nvSpPr>
          <p:cNvPr id="2300" name="AutoShape 4"/>
          <p:cNvSpPr/>
          <p:nvPr/>
        </p:nvSpPr>
        <p:spPr>
          <a:xfrm>
            <a:off x="1187450" y="3141662"/>
            <a:ext cx="936625" cy="360362"/>
          </a:xfrm>
          <a:prstGeom prst="roundRect">
            <a:avLst>
              <a:gd name="adj" fmla="val 16667"/>
            </a:avLst>
          </a:prstGeom>
          <a:gradFill rotWithShape="1">
            <a:gsLst>
              <a:gs pos="0">
                <a:srgbClr val="454545"/>
              </a:gs>
              <a:gs pos="50000">
                <a:srgbClr val="969696"/>
              </a:gs>
              <a:gs pos="100000">
                <a:srgbClr val="454545"/>
              </a:gs>
            </a:gsLst>
            <a:lin ang="5400000" scaled="1"/>
          </a:gradFill>
          <a:ln w="9525" cap="flat">
            <a:noFill/>
            <a:prstDash val="solid"/>
            <a:miter lim="800000"/>
            <a:headEnd type="none" w="med" len="med"/>
            <a:tailEnd type="none" w="med" len="med"/>
          </a:ln>
          <a:effectLst/>
        </p:spPr>
        <p:txBody>
          <a:bodyPr wrap="none"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1" fontAlgn="base" hangingPunct="1">
              <a:lnSpc>
                <a:spcPct val="100000"/>
              </a:lnSpc>
              <a:spcBef>
                <a:spcPct val="0"/>
              </a:spcBef>
              <a:spcAft>
                <a:spcPct val="0"/>
              </a:spcAft>
              <a:buClrTx/>
              <a:buSzTx/>
              <a:buChar char="•"/>
            </a:pPr>
            <a:r>
              <a:rPr kumimoji="0" sz="2000" u="none">
                <a:solidFill>
                  <a:schemeClr val="accent2"/>
                </a:solidFill>
                <a:effectLst/>
                <a:latin typeface="Arial"/>
                <a:ea typeface="黑体" pitchFamily="2" charset="-122"/>
              </a:rPr>
              <a:t>不 推 荐</a:t>
            </a:r>
          </a:p>
        </p:txBody>
      </p:sp>
      <p:sp>
        <p:nvSpPr>
          <p:cNvPr id="2302"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303" name="Slide Number Placeholder 3"/>
          <p:cNvSpPr>
            <a:spLocks noGrp="1"/>
          </p:cNvSpPr>
          <p:nvPr>
            <p:ph type="sldNum" sz="quarter" idx="4"/>
          </p:nvPr>
        </p:nvSpPr>
        <p:spPr>
          <a:effectLst/>
        </p:spPr>
        <p:txBody>
          <a:bodyPr/>
          <a:lstStyle/>
          <a:p>
            <a:pPr lvl="0" algn="r" eaLnBrk="1" hangingPunct="1">
              <a:buFont typeface="Arial" pitchFamily="34" charset="0"/>
            </a:pPr>
            <a:fld id="{2DB1CC0B-AC6B-473A-9780-C693F839F220}" type="slidenum">
              <a:rPr sz="1200">
                <a:solidFill>
                  <a:srgbClr val="898989"/>
                </a:solidFill>
                <a:effectLst/>
                <a:latin typeface="Arial" pitchFamily="34" charset="0"/>
              </a:rPr>
              <a:t>36</a:t>
            </a:fld>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03" name="Rectangle 2"/>
          <p:cNvSpPr/>
          <p:nvPr/>
        </p:nvSpPr>
        <p:spPr>
          <a:xfrm>
            <a:off x="0" y="476250"/>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随访的内容与间隔时间</a:t>
            </a:r>
          </a:p>
        </p:txBody>
      </p:sp>
      <p:sp>
        <p:nvSpPr>
          <p:cNvPr id="2304" name="Rectangle 3"/>
          <p:cNvSpPr/>
          <p:nvPr>
            <p:ph type="body" idx="4294967295"/>
          </p:nvPr>
        </p:nvSpPr>
        <p:spPr>
          <a:xfrm>
            <a:off x="395288" y="1700212"/>
            <a:ext cx="8569325" cy="316865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90000"/>
              </a:lnSpc>
              <a:spcBef>
                <a:spcPct val="20000"/>
              </a:spcBef>
              <a:buClrTx/>
              <a:buSzTx/>
              <a:buFontTx/>
            </a:pPr>
            <a:endParaRPr kumimoji="0" sz="2000" u="none">
              <a:solidFill>
                <a:schemeClr val="accent2"/>
              </a:solidFill>
              <a:effectLst/>
              <a:latin typeface="Arial"/>
            </a:endParaRPr>
          </a:p>
          <a:p>
            <a:pPr marL="342900" lvl="0" indent="-342900" defTabSz="914400">
              <a:lnSpc>
                <a:spcPct val="90000"/>
              </a:lnSpc>
              <a:spcBef>
                <a:spcPct val="20000"/>
              </a:spcBef>
              <a:buClrTx/>
              <a:buSzTx/>
              <a:buFontTx/>
            </a:pPr>
            <a:endParaRPr kumimoji="0" sz="2000" u="none">
              <a:solidFill>
                <a:schemeClr val="accent2"/>
              </a:solidFill>
              <a:effectLst/>
              <a:latin typeface="Arial"/>
            </a:endParaRPr>
          </a:p>
          <a:p>
            <a:pPr marL="342900" lvl="0" indent="-342900" defTabSz="914400">
              <a:lnSpc>
                <a:spcPct val="90000"/>
              </a:lnSpc>
              <a:spcBef>
                <a:spcPct val="10000"/>
              </a:spcBef>
              <a:spcAft>
                <a:spcPct val="10000"/>
              </a:spcAft>
              <a:buClrTx/>
              <a:buSzTx/>
              <a:buFontTx/>
            </a:pPr>
            <a:r>
              <a:rPr kumimoji="0" sz="2000" b="1" u="none">
                <a:solidFill>
                  <a:schemeClr val="accent2"/>
                </a:solidFill>
                <a:effectLst/>
                <a:latin typeface="Arial"/>
                <a:ea typeface="黑体" pitchFamily="2" charset="-122"/>
              </a:rPr>
              <a:t>多领域专家参与，包括神经外科学、放疗和化疗、神经病学、影像学、精神心理学、护理学与康复治疗学等；</a:t>
            </a:r>
          </a:p>
          <a:p>
            <a:pPr marL="342900" lvl="0" indent="-342900" defTabSz="914400">
              <a:lnSpc>
                <a:spcPct val="90000"/>
              </a:lnSpc>
              <a:spcBef>
                <a:spcPct val="10000"/>
              </a:spcBef>
              <a:spcAft>
                <a:spcPct val="10000"/>
              </a:spcAft>
              <a:buClrTx/>
              <a:buSzTx/>
              <a:buFontTx/>
            </a:pPr>
            <a:r>
              <a:rPr kumimoji="0" sz="2000" b="1" u="none">
                <a:solidFill>
                  <a:schemeClr val="accent2"/>
                </a:solidFill>
                <a:effectLst/>
                <a:latin typeface="Arial"/>
                <a:ea typeface="黑体" pitchFamily="2" charset="-122"/>
              </a:rPr>
              <a:t>采用MRS、灌注MRI、PET/CT可辅助区别放射性坏死与肿瘤进展；</a:t>
            </a:r>
          </a:p>
          <a:p>
            <a:pPr marL="342900" lvl="0" indent="-342900" defTabSz="914400">
              <a:lnSpc>
                <a:spcPct val="90000"/>
              </a:lnSpc>
              <a:spcBef>
                <a:spcPct val="10000"/>
              </a:spcBef>
              <a:spcAft>
                <a:spcPct val="10000"/>
              </a:spcAft>
              <a:buClrTx/>
              <a:buSzTx/>
              <a:buFontTx/>
            </a:pPr>
            <a:r>
              <a:rPr kumimoji="0" sz="2000" b="1" u="none">
                <a:solidFill>
                  <a:schemeClr val="accent2"/>
                </a:solidFill>
                <a:effectLst/>
                <a:latin typeface="Arial"/>
                <a:ea typeface="黑体" pitchFamily="2" charset="-122"/>
              </a:rPr>
              <a:t>监测并处理由肿瘤引起或治疗相关的病征</a:t>
            </a:r>
            <a:r>
              <a:rPr kumimoji="0" sz="2000" u="none">
                <a:solidFill>
                  <a:schemeClr val="accent2"/>
                </a:solidFill>
                <a:effectLst/>
                <a:latin typeface="Arial"/>
                <a:ea typeface="黑体" pitchFamily="2" charset="-122"/>
              </a:rPr>
              <a:t>：</a:t>
            </a:r>
            <a:r>
              <a:rPr kumimoji="0" sz="2000" u="none">
                <a:solidFill>
                  <a:schemeClr val="tx1"/>
                </a:solidFill>
                <a:effectLst/>
                <a:latin typeface="Arial"/>
                <a:ea typeface="黑体" pitchFamily="2" charset="-122"/>
              </a:rPr>
              <a:t>控制瘤周水肿中类固醇激素的使用、减量与停用、类固醇激素的副作用，抗癫痫药物的选择、减量与停药时机、放疗和化疗的近期及远期副反应；</a:t>
            </a:r>
            <a:r>
              <a:rPr kumimoji="0" sz="2000" u="none">
                <a:solidFill>
                  <a:schemeClr val="accent2"/>
                </a:solidFill>
                <a:effectLst/>
                <a:latin typeface="Arial"/>
                <a:ea typeface="黑体" pitchFamily="2" charset="-122"/>
              </a:rPr>
              <a:t> </a:t>
            </a:r>
          </a:p>
          <a:p>
            <a:pPr marL="342900" lvl="0" indent="-342900" defTabSz="914400">
              <a:lnSpc>
                <a:spcPct val="90000"/>
              </a:lnSpc>
              <a:spcBef>
                <a:spcPct val="10000"/>
              </a:spcBef>
              <a:spcAft>
                <a:spcPct val="10000"/>
              </a:spcAft>
              <a:buClrTx/>
              <a:buSzTx/>
              <a:buFontTx/>
            </a:pPr>
            <a:r>
              <a:rPr kumimoji="0" sz="2000" b="1" u="none">
                <a:solidFill>
                  <a:schemeClr val="accent2"/>
                </a:solidFill>
                <a:effectLst/>
                <a:latin typeface="Arial"/>
                <a:ea typeface="黑体" pitchFamily="2" charset="-122"/>
              </a:rPr>
              <a:t>采用国际通用的评定手段、量表与技术来评估病人意识、精神心理和认知状态、神经功能障碍及生存质量。</a:t>
            </a:r>
            <a:r>
              <a:rPr kumimoji="0" sz="2000" u="none">
                <a:solidFill>
                  <a:schemeClr val="accent2"/>
                </a:solidFill>
                <a:effectLst/>
                <a:latin typeface="Arial"/>
                <a:ea typeface="黑体" pitchFamily="2" charset="-122"/>
              </a:rPr>
              <a:t>  </a:t>
            </a:r>
          </a:p>
        </p:txBody>
      </p:sp>
      <p:sp>
        <p:nvSpPr>
          <p:cNvPr id="2305" name="Rectangle 4"/>
          <p:cNvSpPr/>
          <p:nvPr/>
        </p:nvSpPr>
        <p:spPr>
          <a:xfrm>
            <a:off x="395288" y="4797425"/>
            <a:ext cx="8893175" cy="792162"/>
          </a:xfrm>
          <a:prstGeom prst="rect">
            <a:avLst/>
          </a:prstGeom>
          <a:noFill/>
          <a:ln w="9525" cap="flat">
            <a:noFill/>
            <a:prstDash val="solid"/>
            <a:miter lim="800000"/>
            <a:headEnd type="none" w="med" len="med"/>
            <a:tailEnd type="none" w="med" len="med"/>
          </a:ln>
          <a:effectLst/>
        </p:spPr>
        <p:txBody>
          <a:bodyPr/>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342900" lvl="0" indent="-342900" eaLnBrk="0" fontAlgn="base" hangingPunct="0">
              <a:lnSpc>
                <a:spcPct val="85000"/>
              </a:lnSpc>
              <a:spcBef>
                <a:spcPct val="10000"/>
              </a:spcBef>
              <a:spcAft>
                <a:spcPct val="10000"/>
              </a:spcAft>
              <a:buClrTx/>
              <a:buSzTx/>
              <a:buChar char="•"/>
            </a:pPr>
            <a:r>
              <a:rPr kumimoji="0" sz="2000" b="1" u="none">
                <a:solidFill>
                  <a:schemeClr val="accent2"/>
                </a:solidFill>
                <a:effectLst/>
                <a:latin typeface="Arial"/>
                <a:ea typeface="黑体" pitchFamily="2" charset="-122"/>
              </a:rPr>
              <a:t>目前无高级别证据来确定随访的时间及间隔。 </a:t>
            </a:r>
          </a:p>
          <a:p>
            <a:pPr marL="342900" lvl="0" indent="-342900" eaLnBrk="0" fontAlgn="base" hangingPunct="0">
              <a:lnSpc>
                <a:spcPct val="85000"/>
              </a:lnSpc>
              <a:spcBef>
                <a:spcPct val="10000"/>
              </a:spcBef>
              <a:spcAft>
                <a:spcPct val="10000"/>
              </a:spcAft>
              <a:buClrTx/>
              <a:buSzTx/>
              <a:buChar char="•"/>
            </a:pPr>
            <a:r>
              <a:rPr kumimoji="0" sz="2000" b="1" u="none">
                <a:solidFill>
                  <a:schemeClr val="accent2"/>
                </a:solidFill>
                <a:effectLst/>
                <a:latin typeface="Arial"/>
                <a:ea typeface="黑体" pitchFamily="2" charset="-122"/>
              </a:rPr>
              <a:t>常规随访间隔：</a:t>
            </a:r>
            <a:r>
              <a:rPr kumimoji="0" sz="2000" u="none">
                <a:effectLst/>
                <a:latin typeface="Arial"/>
                <a:ea typeface="黑体" pitchFamily="2" charset="-122"/>
              </a:rPr>
              <a:t>高级别星形细胞瘤为1~3个月；低级别为3~6个月。</a:t>
            </a:r>
          </a:p>
          <a:p>
            <a:pPr marL="342900" lvl="0" indent="-342900" eaLnBrk="0" fontAlgn="base" hangingPunct="0">
              <a:lnSpc>
                <a:spcPct val="85000"/>
              </a:lnSpc>
              <a:spcBef>
                <a:spcPct val="10000"/>
              </a:spcBef>
              <a:spcAft>
                <a:spcPct val="10000"/>
              </a:spcAft>
              <a:buClrTx/>
              <a:buSzTx/>
              <a:buChar char="•"/>
            </a:pPr>
            <a:r>
              <a:rPr kumimoji="0" sz="2000" b="1" u="none">
                <a:solidFill>
                  <a:schemeClr val="accent2"/>
                </a:solidFill>
                <a:effectLst/>
                <a:latin typeface="Arial"/>
                <a:ea typeface="黑体" pitchFamily="2" charset="-122"/>
              </a:rPr>
              <a:t>应根据肿瘤的组织病理、切除程度和肿瘤残余情况、是否出现新症状、是否参加了临床试验、依从性和健康状态来个体化确定随访间隔。</a:t>
            </a:r>
            <a:r>
              <a:rPr kumimoji="0" sz="2800" b="1" u="none">
                <a:solidFill>
                  <a:schemeClr val="accent2"/>
                </a:solidFill>
                <a:effectLst/>
                <a:latin typeface="Arial"/>
                <a:ea typeface="黑体" pitchFamily="2" charset="-122"/>
              </a:rPr>
              <a:t> </a:t>
            </a:r>
          </a:p>
        </p:txBody>
      </p:sp>
      <p:sp>
        <p:nvSpPr>
          <p:cNvPr id="2307"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308" name="Slide Number Placeholder 3"/>
          <p:cNvSpPr>
            <a:spLocks noGrp="1"/>
          </p:cNvSpPr>
          <p:nvPr>
            <p:ph type="sldNum" sz="quarter" idx="4"/>
          </p:nvPr>
        </p:nvSpPr>
        <p:spPr>
          <a:effectLst/>
        </p:spPr>
        <p:txBody>
          <a:bodyPr/>
          <a:lstStyle/>
          <a:p>
            <a:pPr lvl="0" algn="r" eaLnBrk="1" hangingPunct="1">
              <a:buFont typeface="Arial" pitchFamily="34" charset="0"/>
            </a:pPr>
            <a:fld id="{4210427C-BF32-4245-B3D4-5CCD22E274D5}" type="slidenum">
              <a:rPr sz="1200">
                <a:solidFill>
                  <a:srgbClr val="898989"/>
                </a:solidFill>
                <a:effectLst/>
                <a:latin typeface="Arial" pitchFamily="34" charset="0"/>
              </a:rPr>
              <a:t>37</a:t>
            </a:fld>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08" name="标题 1"/>
          <p:cNvSpPr/>
          <p:nvPr>
            <p:ph type="title" idx="4294967295"/>
          </p:nvPr>
        </p:nvSpPr>
        <p:spPr>
          <a:xfrm>
            <a:off x="0" y="333375"/>
            <a:ext cx="9144000" cy="693738"/>
          </a:xfrm>
          <a:prstGeom prst="rect">
            <a:avLst/>
          </a:prstGeom>
          <a:noFill/>
          <a:ln w="9525" cap="flat">
            <a:noFill/>
            <a:prstDash val="solid"/>
            <a:round/>
            <a:headEnd type="none" w="med" len="med"/>
            <a:tailEnd type="none" w="med" len="med"/>
          </a:ln>
          <a:effectLst/>
        </p:spPr>
        <p:txBody>
          <a:bodyPr vert="horz" wrap="square" lIns="90000" tIns="0" rIns="0" bIns="0" anchor="b" anchorCtr="0"/>
          <a:lstStyle>
            <a:lvl1pPr marL="914400" indent="-914400" algn="l" rtl="0" eaLnBrk="0" fontAlgn="base" hangingPunct="0">
              <a:lnSpc>
                <a:spcPct val="90000"/>
              </a:lnSpc>
              <a:spcBef>
                <a:spcPct val="0"/>
              </a:spcBef>
              <a:spcAft>
                <a:spcPct val="0"/>
              </a:spcAft>
              <a:buNone/>
              <a:defRPr sz="4400">
                <a:solidFill>
                  <a:schemeClr val="tx1"/>
                </a:solidFill>
                <a:effectLst/>
                <a:latin typeface="Calibri Light"/>
                <a:ea typeface="宋体" charset="-122"/>
                <a:sym typeface="Calibri Light" pitchFamily="34" charset="0"/>
              </a:defRPr>
            </a:lvl1pPr>
            <a:lvl2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buNone/>
              <a:defRPr sz="4400">
                <a:solidFill>
                  <a:schemeClr val="tx1"/>
                </a:solidFill>
                <a:effectLst/>
                <a:latin typeface="Calibri Light" pitchFamily="34" charset="0"/>
                <a:ea typeface="宋体" pitchFamily="2" charset="-122"/>
                <a:sym typeface="Calibri Light" pitchFamily="34" charset="0"/>
              </a:defRPr>
            </a:lvl5pPr>
          </a:lstStyle>
          <a:p>
            <a:pPr marL="0" lvl="0" indent="0" algn="ctr" defTabSz="914400" eaLnBrk="1" hangingPunct="1">
              <a:lnSpc>
                <a:spcPct val="100000"/>
              </a:lnSpc>
              <a:buClrTx/>
              <a:buSzTx/>
            </a:pPr>
            <a:r>
              <a:rPr kumimoji="0" sz="2800" b="1" u="none">
                <a:solidFill>
                  <a:schemeClr val="tx1"/>
                </a:solidFill>
                <a:effectLst/>
                <a:latin typeface="黑体" pitchFamily="2" charset="-122"/>
                <a:ea typeface="黑体" pitchFamily="2" charset="-122"/>
              </a:rPr>
              <a:t>指南内容</a:t>
            </a:r>
          </a:p>
        </p:txBody>
      </p:sp>
      <p:sp>
        <p:nvSpPr>
          <p:cNvPr id="2309" name="内容占位符 2"/>
          <p:cNvSpPr/>
          <p:nvPr>
            <p:ph idx="4294967295"/>
          </p:nvPr>
        </p:nvSpPr>
        <p:spPr>
          <a:xfrm>
            <a:off x="900112" y="1773238"/>
            <a:ext cx="5916612" cy="3962400"/>
          </a:xfrm>
          <a:prstGeom prst="rect">
            <a:avLst/>
          </a:prstGeom>
          <a:noFill/>
          <a:ln w="9525" cap="flat">
            <a:noFill/>
            <a:prstDash val="solid"/>
            <a:round/>
            <a:headEnd type="none" w="med" len="med"/>
            <a:tailEnd type="none" w="med" len="med"/>
          </a:ln>
          <a:effectLst/>
        </p:spPr>
        <p:txBody>
          <a:bodyPr vert="horz" wrap="square" lIns="90488" tIns="44450" rIns="90488" bIns="4445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影像学诊断</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病理诊断及分子生物学标记</a:t>
            </a:r>
            <a:r>
              <a:rPr kumimoji="0" sz="2400" b="1" u="none">
                <a:solidFill>
                  <a:schemeClr val="accent2"/>
                </a:solidFill>
                <a:effectLst/>
                <a:latin typeface="黑体" pitchFamily="2" charset="-122"/>
                <a:ea typeface="黑体" pitchFamily="2" charset="-122"/>
              </a:rPr>
              <a:t> </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手术治疗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放射治疗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化学治疗</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rgbClr val="C0C0C0"/>
                </a:solidFill>
                <a:effectLst/>
                <a:latin typeface="黑体" pitchFamily="2" charset="-122"/>
                <a:ea typeface="黑体" pitchFamily="2" charset="-122"/>
              </a:rPr>
              <a:t>复发治疗与随访</a:t>
            </a:r>
          </a:p>
          <a:p>
            <a:pPr marL="285750" lvl="0" indent="-285750" defTabSz="914400" eaLnBrk="1" hangingPunct="1">
              <a:lnSpc>
                <a:spcPct val="130000"/>
              </a:lnSpc>
              <a:spcBef>
                <a:spcPct val="20000"/>
              </a:spcBef>
              <a:buClrTx/>
              <a:buSzPct val="75000"/>
              <a:buFont typeface="Wingdings" pitchFamily="2" charset="2"/>
              <a:buChar char="l"/>
            </a:pPr>
            <a:r>
              <a:rPr kumimoji="0" sz="2400" b="1" u="none">
                <a:solidFill>
                  <a:schemeClr val="accent2"/>
                </a:solidFill>
                <a:effectLst/>
                <a:latin typeface="黑体" pitchFamily="2" charset="-122"/>
                <a:ea typeface="黑体" pitchFamily="2" charset="-122"/>
              </a:rPr>
              <a:t>康复治疗</a:t>
            </a:r>
          </a:p>
        </p:txBody>
      </p:sp>
      <p:sp>
        <p:nvSpPr>
          <p:cNvPr id="2311"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312" name="Slide Number Placeholder 3"/>
          <p:cNvSpPr>
            <a:spLocks noGrp="1"/>
          </p:cNvSpPr>
          <p:nvPr>
            <p:ph type="sldNum" sz="quarter" idx="4"/>
          </p:nvPr>
        </p:nvSpPr>
        <p:spPr>
          <a:effectLst/>
        </p:spPr>
        <p:txBody>
          <a:bodyPr/>
          <a:lstStyle/>
          <a:p>
            <a:pPr lvl="0" algn="r" eaLnBrk="1" hangingPunct="1">
              <a:buFont typeface="Arial" pitchFamily="34" charset="0"/>
            </a:pPr>
            <a:fld id="{4E5056B3-86FC-45DB-8FAB-5C214B61FA5B}" type="slidenum">
              <a:rPr sz="1200">
                <a:solidFill>
                  <a:srgbClr val="898989"/>
                </a:solidFill>
                <a:effectLst/>
                <a:latin typeface="Arial" pitchFamily="34" charset="0"/>
              </a:rPr>
              <a:t>38</a:t>
            </a:fld>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12" name="Rectangle 2"/>
          <p:cNvSpPr/>
          <p:nvPr>
            <p:ph type="body" idx="4294967295"/>
          </p:nvPr>
        </p:nvSpPr>
        <p:spPr>
          <a:xfrm>
            <a:off x="684212" y="1557338"/>
            <a:ext cx="8459788" cy="5013325"/>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457200" lvl="0" indent="-457200" defTabSz="914400" eaLnBrk="1" hangingPunct="1">
              <a:lnSpc>
                <a:spcPct val="135000"/>
              </a:lnSpc>
              <a:spcBef>
                <a:spcPct val="15000"/>
              </a:spcBef>
              <a:spcAft>
                <a:spcPct val="15000"/>
              </a:spcAft>
              <a:buClrTx/>
              <a:buSzTx/>
              <a:buFontTx/>
              <a:buNone/>
            </a:pPr>
            <a:r>
              <a:rPr kumimoji="0" sz="2200" b="1" u="none">
                <a:solidFill>
                  <a:schemeClr val="accent2"/>
                </a:solidFill>
                <a:effectLst/>
                <a:latin typeface="Arial"/>
                <a:ea typeface="黑体" pitchFamily="2" charset="-122"/>
              </a:rPr>
              <a:t> 个体化综合治疗：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物理治疗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作业治疗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言语治疗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康复工程</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抗痉挛治疗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康复护理</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营养支持</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娱乐治疗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镇痛</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心理治疗</a:t>
            </a:r>
          </a:p>
          <a:p>
            <a:pPr marL="838200" lvl="1" indent="-381000" defTabSz="914400" eaLnBrk="1" hangingPunct="1">
              <a:lnSpc>
                <a:spcPct val="105000"/>
              </a:lnSpc>
              <a:spcBef>
                <a:spcPct val="0"/>
              </a:spcBef>
              <a:spcAft>
                <a:spcPct val="10000"/>
              </a:spcAft>
              <a:buClrTx/>
              <a:buSzPct val="115000"/>
              <a:buFontTx/>
              <a:buChar char="•"/>
            </a:pPr>
            <a:r>
              <a:rPr kumimoji="0" sz="2000" u="none">
                <a:solidFill>
                  <a:schemeClr val="tx1"/>
                </a:solidFill>
                <a:effectLst/>
                <a:latin typeface="Arial"/>
                <a:ea typeface="黑体" pitchFamily="2" charset="-122"/>
              </a:rPr>
              <a:t>中国传统医学治疗等</a:t>
            </a:r>
          </a:p>
        </p:txBody>
      </p:sp>
      <p:sp>
        <p:nvSpPr>
          <p:cNvPr id="2313" name="Rectangle 5"/>
          <p:cNvSpPr/>
          <p:nvPr/>
        </p:nvSpPr>
        <p:spPr>
          <a:xfrm>
            <a:off x="0" y="546100"/>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中枢神经功能受损引起的功能障碍的康复治疗方法</a:t>
            </a:r>
            <a:r>
              <a:rPr kumimoji="0" sz="1800" u="none">
                <a:effectLst/>
                <a:latin typeface="Arial"/>
                <a:ea typeface="楷体_GB2312" pitchFamily="49" charset="-122"/>
              </a:rPr>
              <a:t> </a:t>
            </a:r>
          </a:p>
        </p:txBody>
      </p:sp>
      <p:sp>
        <p:nvSpPr>
          <p:cNvPr id="2315"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316" name="Slide Number Placeholder 3"/>
          <p:cNvSpPr>
            <a:spLocks noGrp="1"/>
          </p:cNvSpPr>
          <p:nvPr>
            <p:ph type="sldNum" sz="quarter" idx="4"/>
          </p:nvPr>
        </p:nvSpPr>
        <p:spPr>
          <a:effectLst/>
        </p:spPr>
        <p:txBody>
          <a:bodyPr/>
          <a:lstStyle/>
          <a:p>
            <a:pPr lvl="0" algn="r" eaLnBrk="1" hangingPunct="1">
              <a:buFont typeface="Arial" pitchFamily="34" charset="0"/>
            </a:pPr>
            <a:fld id="{FA9ACEAE-0F20-4F68-BAA9-511814C8670A}" type="slidenum">
              <a:rPr sz="1200">
                <a:solidFill>
                  <a:srgbClr val="898989"/>
                </a:solidFill>
                <a:effectLst/>
                <a:latin typeface="Arial" pitchFamily="34" charset="0"/>
              </a:rPr>
              <a:t>39</a:t>
            </a:fld>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a:effectLst/>
      </p:grpSpPr>
      <p:sp>
        <p:nvSpPr>
          <p:cNvPr id="2316" name="Rectangle 3"/>
          <p:cNvSpPr/>
          <p:nvPr>
            <p:ph type="body" idx="4294967295"/>
          </p:nvPr>
        </p:nvSpPr>
        <p:spPr>
          <a:xfrm>
            <a:off x="457200" y="1773238"/>
            <a:ext cx="8686800" cy="4318000"/>
          </a:xfrm>
          <a:prstGeom prst="rect">
            <a:avLst/>
          </a:prstGeom>
          <a:noFill/>
          <a:ln w="9525" cap="flat">
            <a:noFill/>
            <a:prstDash val="solid"/>
            <a:round/>
            <a:headEnd type="none" w="med" len="med"/>
            <a:tailEnd type="none" w="med" len="med"/>
          </a:ln>
          <a:effectLst/>
        </p:spPr>
        <p:txBody>
          <a:bodyPr vert="horz" wrap="square" lIns="91440" tIns="45720" rIns="91440" bIns="45720" anchor="t" anchorCtr="0"/>
          <a:lst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effectLst/>
                <a:latin typeface="Calibri"/>
                <a:ea typeface="宋体" charset="-122"/>
                <a:sym typeface="Calibri"/>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effectLst/>
                <a:latin typeface="Calibri"/>
                <a:ea typeface="宋体" charset="-122"/>
                <a:sym typeface="Calibri"/>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effectLst/>
                <a:latin typeface="Calibri"/>
                <a:ea typeface="宋体" charset="-122"/>
                <a:sym typeface="Calibri"/>
              </a:defRPr>
            </a:lvl5pPr>
          </a:lstStyle>
          <a:p>
            <a:pPr marL="342900" lvl="0" indent="-342900" defTabSz="914400">
              <a:lnSpc>
                <a:spcPct val="110000"/>
              </a:lnSpc>
              <a:spcBef>
                <a:spcPct val="20000"/>
              </a:spcBef>
              <a:spcAft>
                <a:spcPct val="10000"/>
              </a:spcAft>
              <a:buClrTx/>
              <a:buSzTx/>
              <a:buFontTx/>
            </a:pPr>
            <a:r>
              <a:rPr kumimoji="0" sz="2200" b="1" u="none">
                <a:solidFill>
                  <a:schemeClr val="accent2"/>
                </a:solidFill>
                <a:effectLst/>
                <a:latin typeface="Arial"/>
                <a:ea typeface="黑体" pitchFamily="2" charset="-122"/>
              </a:rPr>
              <a:t>胶质瘤所致脑或脊髓功能受损引起的功能障碍患者经康复干预后，</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大部分人心理承受能力增加</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可帮助昏迷患者促醒</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减少术后并发症</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减少滞留手术科室时间</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增强病后体质</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增加行动、言语、吞咽、认知、二便控制能力</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提高日常生活活动能力</a:t>
            </a:r>
          </a:p>
          <a:p>
            <a:pPr marL="742950" lvl="1" indent="-285750" defTabSz="914400">
              <a:lnSpc>
                <a:spcPct val="110000"/>
              </a:lnSpc>
              <a:spcBef>
                <a:spcPct val="20000"/>
              </a:spcBef>
              <a:spcAft>
                <a:spcPct val="10000"/>
              </a:spcAft>
              <a:buClrTx/>
              <a:buSzTx/>
              <a:buFontTx/>
              <a:buChar char="–"/>
            </a:pPr>
            <a:r>
              <a:rPr kumimoji="0" sz="2000" u="none">
                <a:solidFill>
                  <a:schemeClr val="tx1"/>
                </a:solidFill>
                <a:effectLst/>
                <a:latin typeface="Arial"/>
                <a:ea typeface="黑体" pitchFamily="2" charset="-122"/>
              </a:rPr>
              <a:t>重返工作岗位</a:t>
            </a:r>
          </a:p>
        </p:txBody>
      </p:sp>
      <p:sp>
        <p:nvSpPr>
          <p:cNvPr id="2317" name="Rectangle 4"/>
          <p:cNvSpPr/>
          <p:nvPr/>
        </p:nvSpPr>
        <p:spPr>
          <a:xfrm>
            <a:off x="0" y="490538"/>
            <a:ext cx="9144000" cy="519112"/>
          </a:xfrm>
          <a:prstGeom prst="rect">
            <a:avLst/>
          </a:prstGeom>
          <a:noFill/>
          <a:ln w="9525" cap="flat">
            <a:noFill/>
            <a:prstDash val="solid"/>
            <a:miter lim="800000"/>
            <a:headEnd type="none" w="med" len="med"/>
            <a:tailEnd type="none" w="med" len="med"/>
          </a:ln>
          <a:effectLst/>
        </p:spPr>
        <p:txBody>
          <a:bodyPr anchor="ctr" anchorCtr="0"/>
          <a:lstStyle>
            <a:defPPr algn="l" rtl="0" eaLnBrk="1" hangingPunct="1">
              <a:defRPr kumimoji="0">
                <a:effectLst/>
              </a:defRPr>
            </a:defPPr>
            <a:lvl1pPr marL="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1pPr>
            <a:lvl2pPr marL="4572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2pPr>
            <a:lvl3pPr marL="9144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3pPr>
            <a:lvl4pPr marL="13716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4pPr>
            <a:lvl5pPr marL="1828800" indent="0" algn="l" defTabSz="914400" rtl="0" eaLnBrk="0" fontAlgn="base" latinLnBrk="0" hangingPunct="0">
              <a:lnSpc>
                <a:spcPct val="100000"/>
              </a:lnSpc>
              <a:spcBef>
                <a:spcPct val="0"/>
              </a:spcBef>
              <a:spcAft>
                <a:spcPct val="0"/>
              </a:spcAft>
              <a:buNone/>
              <a:defRPr b="0" i="0" u="none" kern="1200" baseline="0">
                <a:solidFill>
                  <a:schemeClr val="tx1"/>
                </a:solidFill>
                <a:effectLst/>
                <a:latin typeface="Arial" pitchFamily="34" charset="0"/>
                <a:ea typeface="宋体" pitchFamily="2" charset="-122"/>
                <a:cs typeface="Arial"/>
              </a:defRPr>
            </a:lvl5pPr>
            <a:lvl6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6pPr>
            <a:lvl7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7pPr>
            <a:lvl8pPr marL="0" indent="0" algn="l" defTabSz="914400" rtl="0" eaLnBrk="1" fontAlgn="auto" latinLnBrk="0" hangingPunct="1">
              <a:lnSpc>
                <a:spcPct val="100000"/>
              </a:lnSpc>
              <a:spcBef>
                <a:spcPct val="0"/>
              </a:spcBef>
              <a:spcAft>
                <a:spcPct val="0"/>
              </a:spcAft>
              <a:buNone/>
              <a:defRPr kumimoji="0" b="0" i="0" u="none" kern="1200" baseline="0">
                <a:solidFill>
                  <a:schemeClr val="phClr"/>
                </a:solidFill>
                <a:effectLst/>
                <a:latin typeface="Arial"/>
                <a:ea typeface="Arial"/>
                <a:cs typeface="Arial"/>
              </a:defRPr>
            </a:lvl8pPr>
          </a:lstStyle>
          <a:p>
            <a:pPr marL="0" lvl="0" indent="0" algn="ctr" eaLnBrk="0" fontAlgn="base" hangingPunct="0">
              <a:lnSpc>
                <a:spcPct val="100000"/>
              </a:lnSpc>
              <a:spcBef>
                <a:spcPct val="0"/>
              </a:spcBef>
              <a:spcAft>
                <a:spcPct val="0"/>
              </a:spcAft>
              <a:buClrTx/>
              <a:buSzTx/>
              <a:buChar char="•"/>
            </a:pPr>
            <a:r>
              <a:rPr kumimoji="0" sz="2800" b="1" u="none">
                <a:effectLst/>
                <a:latin typeface="黑体" pitchFamily="2" charset="-122"/>
                <a:ea typeface="黑体" pitchFamily="2" charset="-122"/>
              </a:rPr>
              <a:t>康复治疗的意义</a:t>
            </a:r>
          </a:p>
        </p:txBody>
      </p:sp>
      <p:sp>
        <p:nvSpPr>
          <p:cNvPr id="2319" name="Footer Placeholder 2"/>
          <p:cNvSpPr>
            <a:spLocks noGrp="1"/>
          </p:cNvSpPr>
          <p:nvPr>
            <p:ph type="ftr" sz="quarter" idx="3"/>
          </p:nvPr>
        </p:nvSpPr>
        <p:spPr>
          <a:effectLst/>
        </p:spPr>
        <p:txBody>
          <a:bodyPr/>
          <a:lstStyle/>
          <a:p>
            <a:pPr marL="0" lvl="0" indent="0" algn="ctr" defTabSz="914400" rtl="0" eaLnBrk="1" fontAlgn="base" hangingPunct="1">
              <a:lnSpc>
                <a:spcPct val="100000"/>
              </a:lnSpc>
              <a:spcBef>
                <a:spcPct val="0"/>
              </a:spcBef>
              <a:spcAft>
                <a:spcPct val="0"/>
              </a:spcAft>
              <a:buClrTx/>
              <a:buSzTx/>
              <a:buFont typeface="Arial" pitchFamily="34" charset="0"/>
              <a:buNone/>
            </a:pPr>
            <a:r>
              <a:rPr kumimoji="0" sz="1200" u="none">
                <a:solidFill>
                  <a:srgbClr val="898989"/>
                </a:solidFill>
                <a:effectLst/>
                <a:latin typeface="Arial" pitchFamily="34" charset="0"/>
                <a:ea typeface="宋体" pitchFamily="2" charset="-122"/>
              </a:rPr>
              <a:t>中国中枢神经系统胶质瘤诊断和治疗指南</a:t>
            </a:r>
          </a:p>
        </p:txBody>
      </p:sp>
      <p:sp>
        <p:nvSpPr>
          <p:cNvPr id="2320" name="Slide Number Placeholder 3"/>
          <p:cNvSpPr>
            <a:spLocks noGrp="1"/>
          </p:cNvSpPr>
          <p:nvPr>
            <p:ph type="sldNum" sz="quarter" idx="4"/>
          </p:nvPr>
        </p:nvSpPr>
        <p:spPr>
          <a:effectLst/>
        </p:spPr>
        <p:txBody>
          <a:bodyPr/>
          <a:lstStyle/>
          <a:p>
            <a:pPr lvl="0" algn="r" eaLnBrk="1" hangingPunct="1">
              <a:buFont typeface="Arial" pitchFamily="34" charset="0"/>
            </a:pPr>
            <a:fld id="{BC962559-835E-4DE9-83B2-2CB5475EBC5D}" type="slidenum">
              <a:rPr sz="1200">
                <a:solidFill>
                  <a:srgbClr val="898989"/>
                </a:solidFill>
                <a:effectLst/>
                <a:latin typeface="Arial" pitchFamily="34" charset="0"/>
              </a:rPr>
              <a:t>40</a:t>
            </a:fld>
          </a:p>
        </p:txBody>
      </p:sp>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15.01.30"/>
  <p:tag name="AS_TITLE" val="Aspose.Slides for .NET 4.0"/>
  <p:tag name="AS_VERSION" val="15.1.0.0"/>
</p:tagLst>
</file>

<file path=ppt/theme/theme1.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txDef>
      <a:spPr>
        <a:noFill/>
      </a:spPr>
      <a:bodyPr wrap="square" rtlCol="0">
        <a:spAutoFit/>
      </a:bodyPr>
      <a:lstStyle>
        <a:defPPr>
          <a:defRPr lang="zh-CN" altLang="en-US">
            <a:ln w="10160">
              <a:solidFill>
                <a:schemeClr val="accent5"/>
              </a:solidFill>
              <a:prstDash val="solid"/>
            </a:ln>
            <a:solidFill>
              <a:schemeClr val="bg2"/>
            </a:solidFill>
            <a:effectLst>
              <a:outerShdw blurRad="38100" dist="22860" dir="5400000" algn="tl" rotWithShape="0">
                <a:srgbClr val="000000">
                  <a:alpha val="30000"/>
                </a:srgbClr>
              </a:outerShdw>
            </a:effectLst>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Template/>
  <Manager/>
  <Company/>
  <PresentationFormat>自定义</PresentationFormat>
  <SharedDoc>0</SharedDoc>
  <Application>WPS 演示</Application>
  <AppVersion>14.0000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向阳花儿PPT</dc:creator>
  <cp:lastModifiedBy>正能量</cp:lastModifiedBy>
  <cp:revision>366</cp:revision>
  <dcterms:created xsi:type="dcterms:W3CDTF">2014-08-08T03:06:00Z</dcterms:created>
  <dcterms:modified xsi:type="dcterms:W3CDTF">2020-11-04T06:02:33Z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2052-11.1.0.9192</vt:lpwstr>
  </property>
</Properties>
</file>